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sldIdLst>
    <p:sldId id="270" r:id="rId5"/>
    <p:sldId id="272" r:id="rId6"/>
    <p:sldId id="283" r:id="rId7"/>
    <p:sldId id="281" r:id="rId8"/>
    <p:sldId id="282" r:id="rId9"/>
    <p:sldId id="273" r:id="rId10"/>
    <p:sldId id="280" r:id="rId11"/>
    <p:sldId id="274" r:id="rId12"/>
    <p:sldId id="275" r:id="rId13"/>
    <p:sldId id="276" r:id="rId14"/>
    <p:sldId id="277" r:id="rId15"/>
    <p:sldId id="278" r:id="rId16"/>
    <p:sldId id="27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65AE6-CB74-47FF-A97F-9E5367686204}" v="935" dt="2023-09-12T09:46:50.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67" autoAdjust="0"/>
  </p:normalViewPr>
  <p:slideViewPr>
    <p:cSldViewPr snapToGrid="0">
      <p:cViewPr varScale="1">
        <p:scale>
          <a:sx n="101" d="100"/>
          <a:sy n="101" d="100"/>
        </p:scale>
        <p:origin x="9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 J." userId="323780cb-e5f1-4858-9e38-0071764953bc" providerId="ADAL" clId="{0194F47F-BAAD-412F-9469-98EC21828A29}"/>
    <pc:docChg chg="undo custSel addSld delSld modSld">
      <pc:chgData name="Bas, J." userId="323780cb-e5f1-4858-9e38-0071764953bc" providerId="ADAL" clId="{0194F47F-BAAD-412F-9469-98EC21828A29}" dt="2022-09-06T08:40:05.492" v="875" actId="14100"/>
      <pc:docMkLst>
        <pc:docMk/>
      </pc:docMkLst>
      <pc:sldChg chg="modSp">
        <pc:chgData name="Bas, J." userId="323780cb-e5f1-4858-9e38-0071764953bc" providerId="ADAL" clId="{0194F47F-BAAD-412F-9469-98EC21828A29}" dt="2022-09-06T08:40:05.492" v="875" actId="14100"/>
        <pc:sldMkLst>
          <pc:docMk/>
          <pc:sldMk cId="2344482057" sldId="272"/>
        </pc:sldMkLst>
        <pc:spChg chg="mod">
          <ac:chgData name="Bas, J." userId="323780cb-e5f1-4858-9e38-0071764953bc" providerId="ADAL" clId="{0194F47F-BAAD-412F-9469-98EC21828A29}" dt="2022-09-06T08:39:59.553" v="873" actId="20577"/>
          <ac:spMkLst>
            <pc:docMk/>
            <pc:sldMk cId="2344482057" sldId="272"/>
            <ac:spMk id="4" creationId="{1CB3796E-4759-4640-86A2-C8C94987B698}"/>
          </ac:spMkLst>
        </pc:spChg>
        <pc:spChg chg="mod">
          <ac:chgData name="Bas, J." userId="323780cb-e5f1-4858-9e38-0071764953bc" providerId="ADAL" clId="{0194F47F-BAAD-412F-9469-98EC21828A29}" dt="2022-09-06T08:40:05.492" v="875" actId="14100"/>
          <ac:spMkLst>
            <pc:docMk/>
            <pc:sldMk cId="2344482057" sldId="272"/>
            <ac:spMk id="8" creationId="{F4B1BC92-C78F-4FEB-B1B7-879BB6AAD6B7}"/>
          </ac:spMkLst>
        </pc:spChg>
      </pc:sldChg>
      <pc:sldChg chg="modSp modAnim">
        <pc:chgData name="Bas, J." userId="323780cb-e5f1-4858-9e38-0071764953bc" providerId="ADAL" clId="{0194F47F-BAAD-412F-9469-98EC21828A29}" dt="2022-09-01T14:09:51.308" v="659" actId="20577"/>
        <pc:sldMkLst>
          <pc:docMk/>
          <pc:sldMk cId="4285874098" sldId="273"/>
        </pc:sldMkLst>
        <pc:spChg chg="mod">
          <ac:chgData name="Bas, J." userId="323780cb-e5f1-4858-9e38-0071764953bc" providerId="ADAL" clId="{0194F47F-BAAD-412F-9469-98EC21828A29}" dt="2022-09-01T14:09:51.308" v="659" actId="20577"/>
          <ac:spMkLst>
            <pc:docMk/>
            <pc:sldMk cId="4285874098" sldId="273"/>
            <ac:spMk id="4" creationId="{1CB3796E-4759-4640-86A2-C8C94987B698}"/>
          </ac:spMkLst>
        </pc:spChg>
      </pc:sldChg>
      <pc:sldChg chg="modSp modAnim">
        <pc:chgData name="Bas, J." userId="323780cb-e5f1-4858-9e38-0071764953bc" providerId="ADAL" clId="{0194F47F-BAAD-412F-9469-98EC21828A29}" dt="2022-09-06T08:36:51.503" v="782" actId="14100"/>
        <pc:sldMkLst>
          <pc:docMk/>
          <pc:sldMk cId="2568110424" sldId="274"/>
        </pc:sldMkLst>
        <pc:spChg chg="mod">
          <ac:chgData name="Bas, J." userId="323780cb-e5f1-4858-9e38-0071764953bc" providerId="ADAL" clId="{0194F47F-BAAD-412F-9469-98EC21828A29}" dt="2022-09-06T08:36:46.889" v="781" actId="20577"/>
          <ac:spMkLst>
            <pc:docMk/>
            <pc:sldMk cId="2568110424" sldId="274"/>
            <ac:spMk id="4" creationId="{1CB3796E-4759-4640-86A2-C8C94987B698}"/>
          </ac:spMkLst>
        </pc:spChg>
        <pc:spChg chg="mod">
          <ac:chgData name="Bas, J." userId="323780cb-e5f1-4858-9e38-0071764953bc" providerId="ADAL" clId="{0194F47F-BAAD-412F-9469-98EC21828A29}" dt="2022-09-06T08:36:51.503" v="782" actId="14100"/>
          <ac:spMkLst>
            <pc:docMk/>
            <pc:sldMk cId="2568110424" sldId="274"/>
            <ac:spMk id="8" creationId="{F4B1BC92-C78F-4FEB-B1B7-879BB6AAD6B7}"/>
          </ac:spMkLst>
        </pc:spChg>
      </pc:sldChg>
      <pc:sldChg chg="modSp">
        <pc:chgData name="Bas, J." userId="323780cb-e5f1-4858-9e38-0071764953bc" providerId="ADAL" clId="{0194F47F-BAAD-412F-9469-98EC21828A29}" dt="2022-09-06T08:35:09.244" v="773" actId="14100"/>
        <pc:sldMkLst>
          <pc:docMk/>
          <pc:sldMk cId="1750881739" sldId="275"/>
        </pc:sldMkLst>
        <pc:spChg chg="mod">
          <ac:chgData name="Bas, J." userId="323780cb-e5f1-4858-9e38-0071764953bc" providerId="ADAL" clId="{0194F47F-BAAD-412F-9469-98EC21828A29}" dt="2022-09-06T08:34:56.242" v="772" actId="20577"/>
          <ac:spMkLst>
            <pc:docMk/>
            <pc:sldMk cId="1750881739" sldId="275"/>
            <ac:spMk id="4" creationId="{1CB3796E-4759-4640-86A2-C8C94987B698}"/>
          </ac:spMkLst>
        </pc:spChg>
        <pc:spChg chg="mod">
          <ac:chgData name="Bas, J." userId="323780cb-e5f1-4858-9e38-0071764953bc" providerId="ADAL" clId="{0194F47F-BAAD-412F-9469-98EC21828A29}" dt="2022-09-06T08:35:09.244" v="773" actId="14100"/>
          <ac:spMkLst>
            <pc:docMk/>
            <pc:sldMk cId="1750881739" sldId="275"/>
            <ac:spMk id="8" creationId="{F4B1BC92-C78F-4FEB-B1B7-879BB6AAD6B7}"/>
          </ac:spMkLst>
        </pc:spChg>
      </pc:sldChg>
      <pc:sldChg chg="modSp modAnim">
        <pc:chgData name="Bas, J." userId="323780cb-e5f1-4858-9e38-0071764953bc" providerId="ADAL" clId="{0194F47F-BAAD-412F-9469-98EC21828A29}" dt="2022-09-01T14:09:16.127" v="656" actId="20577"/>
        <pc:sldMkLst>
          <pc:docMk/>
          <pc:sldMk cId="2753390121" sldId="278"/>
        </pc:sldMkLst>
        <pc:spChg chg="mod">
          <ac:chgData name="Bas, J." userId="323780cb-e5f1-4858-9e38-0071764953bc" providerId="ADAL" clId="{0194F47F-BAAD-412F-9469-98EC21828A29}" dt="2022-09-01T14:09:16.127" v="656" actId="20577"/>
          <ac:spMkLst>
            <pc:docMk/>
            <pc:sldMk cId="2753390121" sldId="278"/>
            <ac:spMk id="4" creationId="{1CB3796E-4759-4640-86A2-C8C94987B698}"/>
          </ac:spMkLst>
        </pc:spChg>
      </pc:sldChg>
      <pc:sldChg chg="modSp modAnim">
        <pc:chgData name="Bas, J." userId="323780cb-e5f1-4858-9e38-0071764953bc" providerId="ADAL" clId="{0194F47F-BAAD-412F-9469-98EC21828A29}" dt="2022-09-06T08:39:35.724" v="820" actId="14100"/>
        <pc:sldMkLst>
          <pc:docMk/>
          <pc:sldMk cId="3237911351" sldId="279"/>
        </pc:sldMkLst>
        <pc:spChg chg="mod">
          <ac:chgData name="Bas, J." userId="323780cb-e5f1-4858-9e38-0071764953bc" providerId="ADAL" clId="{0194F47F-BAAD-412F-9469-98EC21828A29}" dt="2022-09-06T08:39:35.724" v="820" actId="14100"/>
          <ac:spMkLst>
            <pc:docMk/>
            <pc:sldMk cId="3237911351" sldId="279"/>
            <ac:spMk id="8" creationId="{F4B1BC92-C78F-4FEB-B1B7-879BB6AAD6B7}"/>
          </ac:spMkLst>
        </pc:spChg>
      </pc:sldChg>
      <pc:sldChg chg="modSp add">
        <pc:chgData name="Bas, J." userId="323780cb-e5f1-4858-9e38-0071764953bc" providerId="ADAL" clId="{0194F47F-BAAD-412F-9469-98EC21828A29}" dt="2022-09-06T08:39:02.245" v="818" actId="20577"/>
        <pc:sldMkLst>
          <pc:docMk/>
          <pc:sldMk cId="3890120652" sldId="280"/>
        </pc:sldMkLst>
        <pc:spChg chg="mod">
          <ac:chgData name="Bas, J." userId="323780cb-e5f1-4858-9e38-0071764953bc" providerId="ADAL" clId="{0194F47F-BAAD-412F-9469-98EC21828A29}" dt="2022-09-06T08:39:02.245" v="818" actId="20577"/>
          <ac:spMkLst>
            <pc:docMk/>
            <pc:sldMk cId="3890120652" sldId="280"/>
            <ac:spMk id="4" creationId="{1CB3796E-4759-4640-86A2-C8C94987B698}"/>
          </ac:spMkLst>
        </pc:spChg>
      </pc:sldChg>
    </pc:docChg>
  </pc:docChgLst>
  <pc:docChgLst>
    <pc:chgData name="Bas, J." userId="323780cb-e5f1-4858-9e38-0071764953bc" providerId="ADAL" clId="{10CF80E6-7B28-48B4-9968-D2859DFB6459}"/>
    <pc:docChg chg="undo custSel modSld">
      <pc:chgData name="Bas, J." userId="323780cb-e5f1-4858-9e38-0071764953bc" providerId="ADAL" clId="{10CF80E6-7B28-48B4-9968-D2859DFB6459}" dt="2022-08-29T10:34:14.244" v="498" actId="20577"/>
      <pc:docMkLst>
        <pc:docMk/>
      </pc:docMkLst>
      <pc:sldChg chg="modSp mod">
        <pc:chgData name="Bas, J." userId="323780cb-e5f1-4858-9e38-0071764953bc" providerId="ADAL" clId="{10CF80E6-7B28-48B4-9968-D2859DFB6459}" dt="2022-08-29T10:14:24.054" v="21" actId="20577"/>
        <pc:sldMkLst>
          <pc:docMk/>
          <pc:sldMk cId="2344482057" sldId="272"/>
        </pc:sldMkLst>
        <pc:spChg chg="mod">
          <ac:chgData name="Bas, J." userId="323780cb-e5f1-4858-9e38-0071764953bc" providerId="ADAL" clId="{10CF80E6-7B28-48B4-9968-D2859DFB6459}" dt="2022-08-29T10:14:24.054" v="21" actId="20577"/>
          <ac:spMkLst>
            <pc:docMk/>
            <pc:sldMk cId="2344482057" sldId="272"/>
            <ac:spMk id="4" creationId="{1CB3796E-4759-4640-86A2-C8C94987B698}"/>
          </ac:spMkLst>
        </pc:spChg>
      </pc:sldChg>
      <pc:sldChg chg="modSp mod modAnim">
        <pc:chgData name="Bas, J." userId="323780cb-e5f1-4858-9e38-0071764953bc" providerId="ADAL" clId="{10CF80E6-7B28-48B4-9968-D2859DFB6459}" dt="2022-08-29T10:31:55.250" v="472" actId="20577"/>
        <pc:sldMkLst>
          <pc:docMk/>
          <pc:sldMk cId="2568110424" sldId="274"/>
        </pc:sldMkLst>
        <pc:spChg chg="mod">
          <ac:chgData name="Bas, J." userId="323780cb-e5f1-4858-9e38-0071764953bc" providerId="ADAL" clId="{10CF80E6-7B28-48B4-9968-D2859DFB6459}" dt="2022-08-29T10:31:55.250" v="472" actId="20577"/>
          <ac:spMkLst>
            <pc:docMk/>
            <pc:sldMk cId="2568110424" sldId="274"/>
            <ac:spMk id="4" creationId="{1CB3796E-4759-4640-86A2-C8C94987B698}"/>
          </ac:spMkLst>
        </pc:spChg>
        <pc:spChg chg="mod">
          <ac:chgData name="Bas, J." userId="323780cb-e5f1-4858-9e38-0071764953bc" providerId="ADAL" clId="{10CF80E6-7B28-48B4-9968-D2859DFB6459}" dt="2022-08-29T10:30:55.541" v="453" actId="14100"/>
          <ac:spMkLst>
            <pc:docMk/>
            <pc:sldMk cId="2568110424" sldId="274"/>
            <ac:spMk id="8" creationId="{F4B1BC92-C78F-4FEB-B1B7-879BB6AAD6B7}"/>
          </ac:spMkLst>
        </pc:spChg>
      </pc:sldChg>
      <pc:sldChg chg="modSp modAnim">
        <pc:chgData name="Bas, J." userId="323780cb-e5f1-4858-9e38-0071764953bc" providerId="ADAL" clId="{10CF80E6-7B28-48B4-9968-D2859DFB6459}" dt="2022-08-29T10:34:14.244" v="498" actId="20577"/>
        <pc:sldMkLst>
          <pc:docMk/>
          <pc:sldMk cId="1750881739" sldId="275"/>
        </pc:sldMkLst>
        <pc:spChg chg="mod">
          <ac:chgData name="Bas, J." userId="323780cb-e5f1-4858-9e38-0071764953bc" providerId="ADAL" clId="{10CF80E6-7B28-48B4-9968-D2859DFB6459}" dt="2022-08-29T10:34:14.244" v="498" actId="20577"/>
          <ac:spMkLst>
            <pc:docMk/>
            <pc:sldMk cId="1750881739" sldId="275"/>
            <ac:spMk id="4" creationId="{1CB3796E-4759-4640-86A2-C8C94987B698}"/>
          </ac:spMkLst>
        </pc:spChg>
      </pc:sldChg>
      <pc:sldChg chg="modSp">
        <pc:chgData name="Bas, J." userId="323780cb-e5f1-4858-9e38-0071764953bc" providerId="ADAL" clId="{10CF80E6-7B28-48B4-9968-D2859DFB6459}" dt="2022-08-29T10:20:43.181" v="114" actId="20577"/>
        <pc:sldMkLst>
          <pc:docMk/>
          <pc:sldMk cId="1674486844" sldId="276"/>
        </pc:sldMkLst>
        <pc:spChg chg="mod">
          <ac:chgData name="Bas, J." userId="323780cb-e5f1-4858-9e38-0071764953bc" providerId="ADAL" clId="{10CF80E6-7B28-48B4-9968-D2859DFB6459}" dt="2022-08-29T10:20:43.181" v="114" actId="20577"/>
          <ac:spMkLst>
            <pc:docMk/>
            <pc:sldMk cId="1674486844" sldId="276"/>
            <ac:spMk id="4" creationId="{1CB3796E-4759-4640-86A2-C8C94987B698}"/>
          </ac:spMkLst>
        </pc:spChg>
      </pc:sldChg>
      <pc:sldChg chg="modSp mod modAnim">
        <pc:chgData name="Bas, J." userId="323780cb-e5f1-4858-9e38-0071764953bc" providerId="ADAL" clId="{10CF80E6-7B28-48B4-9968-D2859DFB6459}" dt="2022-08-29T10:23:10.901" v="211" actId="20577"/>
        <pc:sldMkLst>
          <pc:docMk/>
          <pc:sldMk cId="1000613548" sldId="277"/>
        </pc:sldMkLst>
        <pc:spChg chg="mod">
          <ac:chgData name="Bas, J." userId="323780cb-e5f1-4858-9e38-0071764953bc" providerId="ADAL" clId="{10CF80E6-7B28-48B4-9968-D2859DFB6459}" dt="2022-08-29T10:23:10.901" v="211" actId="20577"/>
          <ac:spMkLst>
            <pc:docMk/>
            <pc:sldMk cId="1000613548" sldId="277"/>
            <ac:spMk id="4" creationId="{1CB3796E-4759-4640-86A2-C8C94987B698}"/>
          </ac:spMkLst>
        </pc:spChg>
      </pc:sldChg>
      <pc:sldChg chg="modSp mod modAnim">
        <pc:chgData name="Bas, J." userId="323780cb-e5f1-4858-9e38-0071764953bc" providerId="ADAL" clId="{10CF80E6-7B28-48B4-9968-D2859DFB6459}" dt="2022-08-29T10:27:34.549" v="418" actId="122"/>
        <pc:sldMkLst>
          <pc:docMk/>
          <pc:sldMk cId="3237911351" sldId="279"/>
        </pc:sldMkLst>
        <pc:spChg chg="mod">
          <ac:chgData name="Bas, J." userId="323780cb-e5f1-4858-9e38-0071764953bc" providerId="ADAL" clId="{10CF80E6-7B28-48B4-9968-D2859DFB6459}" dt="2022-08-29T10:27:34.549" v="418" actId="122"/>
          <ac:spMkLst>
            <pc:docMk/>
            <pc:sldMk cId="3237911351" sldId="279"/>
            <ac:spMk id="4" creationId="{1CB3796E-4759-4640-86A2-C8C94987B698}"/>
          </ac:spMkLst>
        </pc:spChg>
      </pc:sldChg>
    </pc:docChg>
  </pc:docChgLst>
  <pc:docChgLst>
    <pc:chgData name="Bas, J." userId="323780cb-e5f1-4858-9e38-0071764953bc" providerId="ADAL" clId="{35565AE6-CB74-47FF-A97F-9E5367686204}"/>
    <pc:docChg chg="custSel addSld modSld">
      <pc:chgData name="Bas, J." userId="323780cb-e5f1-4858-9e38-0071764953bc" providerId="ADAL" clId="{35565AE6-CB74-47FF-A97F-9E5367686204}" dt="2023-09-12T09:49:41.219" v="2331" actId="5793"/>
      <pc:docMkLst>
        <pc:docMk/>
      </pc:docMkLst>
      <pc:sldChg chg="modSp mod">
        <pc:chgData name="Bas, J." userId="323780cb-e5f1-4858-9e38-0071764953bc" providerId="ADAL" clId="{35565AE6-CB74-47FF-A97F-9E5367686204}" dt="2023-09-12T09:30:04.099" v="1415" actId="14100"/>
        <pc:sldMkLst>
          <pc:docMk/>
          <pc:sldMk cId="2344482057" sldId="272"/>
        </pc:sldMkLst>
        <pc:spChg chg="mod">
          <ac:chgData name="Bas, J." userId="323780cb-e5f1-4858-9e38-0071764953bc" providerId="ADAL" clId="{35565AE6-CB74-47FF-A97F-9E5367686204}" dt="2023-09-12T09:29:59.829" v="1414" actId="20577"/>
          <ac:spMkLst>
            <pc:docMk/>
            <pc:sldMk cId="2344482057" sldId="272"/>
            <ac:spMk id="4" creationId="{1CB3796E-4759-4640-86A2-C8C94987B698}"/>
          </ac:spMkLst>
        </pc:spChg>
        <pc:spChg chg="mod">
          <ac:chgData name="Bas, J." userId="323780cb-e5f1-4858-9e38-0071764953bc" providerId="ADAL" clId="{35565AE6-CB74-47FF-A97F-9E5367686204}" dt="2023-09-12T09:30:04.099" v="1415" actId="14100"/>
          <ac:spMkLst>
            <pc:docMk/>
            <pc:sldMk cId="2344482057" sldId="272"/>
            <ac:spMk id="8" creationId="{F4B1BC92-C78F-4FEB-B1B7-879BB6AAD6B7}"/>
          </ac:spMkLst>
        </pc:spChg>
      </pc:sldChg>
      <pc:sldChg chg="addSp delSp modSp mod delAnim modAnim">
        <pc:chgData name="Bas, J." userId="323780cb-e5f1-4858-9e38-0071764953bc" providerId="ADAL" clId="{35565AE6-CB74-47FF-A97F-9E5367686204}" dt="2023-09-07T12:38:21.264" v="869"/>
        <pc:sldMkLst>
          <pc:docMk/>
          <pc:sldMk cId="4285874098" sldId="273"/>
        </pc:sldMkLst>
        <pc:spChg chg="mod">
          <ac:chgData name="Bas, J." userId="323780cb-e5f1-4858-9e38-0071764953bc" providerId="ADAL" clId="{35565AE6-CB74-47FF-A97F-9E5367686204}" dt="2023-09-07T10:20:36.817" v="240" actId="20577"/>
          <ac:spMkLst>
            <pc:docMk/>
            <pc:sldMk cId="4285874098" sldId="273"/>
            <ac:spMk id="4" creationId="{1CB3796E-4759-4640-86A2-C8C94987B698}"/>
          </ac:spMkLst>
        </pc:spChg>
        <pc:spChg chg="mod">
          <ac:chgData name="Bas, J." userId="323780cb-e5f1-4858-9e38-0071764953bc" providerId="ADAL" clId="{35565AE6-CB74-47FF-A97F-9E5367686204}" dt="2023-09-07T10:05:54.122" v="83" actId="14100"/>
          <ac:spMkLst>
            <pc:docMk/>
            <pc:sldMk cId="4285874098" sldId="273"/>
            <ac:spMk id="8" creationId="{F4B1BC92-C78F-4FEB-B1B7-879BB6AAD6B7}"/>
          </ac:spMkLst>
        </pc:spChg>
        <pc:picChg chg="del">
          <ac:chgData name="Bas, J." userId="323780cb-e5f1-4858-9e38-0071764953bc" providerId="ADAL" clId="{35565AE6-CB74-47FF-A97F-9E5367686204}" dt="2023-09-07T10:05:15.309" v="80" actId="478"/>
          <ac:picMkLst>
            <pc:docMk/>
            <pc:sldMk cId="4285874098" sldId="273"/>
            <ac:picMk id="3" creationId="{CD9D68A8-BE9B-43B0-8C30-D22979260856}"/>
          </ac:picMkLst>
        </pc:picChg>
        <pc:picChg chg="del">
          <ac:chgData name="Bas, J." userId="323780cb-e5f1-4858-9e38-0071764953bc" providerId="ADAL" clId="{35565AE6-CB74-47FF-A97F-9E5367686204}" dt="2023-09-07T10:05:12.971" v="78" actId="478"/>
          <ac:picMkLst>
            <pc:docMk/>
            <pc:sldMk cId="4285874098" sldId="273"/>
            <ac:picMk id="6" creationId="{C73151D6-60F9-4A0B-A382-E3BD86924A07}"/>
          </ac:picMkLst>
        </pc:picChg>
        <pc:picChg chg="mod">
          <ac:chgData name="Bas, J." userId="323780cb-e5f1-4858-9e38-0071764953bc" providerId="ADAL" clId="{35565AE6-CB74-47FF-A97F-9E5367686204}" dt="2023-09-07T10:10:03.911" v="166" actId="1076"/>
          <ac:picMkLst>
            <pc:docMk/>
            <pc:sldMk cId="4285874098" sldId="273"/>
            <ac:picMk id="7" creationId="{72E2A9D6-E5AC-413A-96D4-3FCD22568F2E}"/>
          </ac:picMkLst>
        </pc:picChg>
        <pc:picChg chg="add mod modCrop">
          <ac:chgData name="Bas, J." userId="323780cb-e5f1-4858-9e38-0071764953bc" providerId="ADAL" clId="{35565AE6-CB74-47FF-A97F-9E5367686204}" dt="2023-09-07T12:37:40.150" v="860" actId="1076"/>
          <ac:picMkLst>
            <pc:docMk/>
            <pc:sldMk cId="4285874098" sldId="273"/>
            <ac:picMk id="9" creationId="{596DB24D-6791-C6A9-6DE5-1041E490B055}"/>
          </ac:picMkLst>
        </pc:picChg>
        <pc:picChg chg="del">
          <ac:chgData name="Bas, J." userId="323780cb-e5f1-4858-9e38-0071764953bc" providerId="ADAL" clId="{35565AE6-CB74-47FF-A97F-9E5367686204}" dt="2023-09-07T10:05:14.142" v="79" actId="478"/>
          <ac:picMkLst>
            <pc:docMk/>
            <pc:sldMk cId="4285874098" sldId="273"/>
            <ac:picMk id="10" creationId="{BF7B3B78-1E5A-4004-B9A8-C86B08BAA6D5}"/>
          </ac:picMkLst>
        </pc:picChg>
        <pc:picChg chg="del">
          <ac:chgData name="Bas, J." userId="323780cb-e5f1-4858-9e38-0071764953bc" providerId="ADAL" clId="{35565AE6-CB74-47FF-A97F-9E5367686204}" dt="2023-09-07T10:05:12.031" v="77" actId="478"/>
          <ac:picMkLst>
            <pc:docMk/>
            <pc:sldMk cId="4285874098" sldId="273"/>
            <ac:picMk id="12" creationId="{003032E6-BA49-4BA0-AB1B-EE48317E4931}"/>
          </ac:picMkLst>
        </pc:picChg>
        <pc:picChg chg="add mod">
          <ac:chgData name="Bas, J." userId="323780cb-e5f1-4858-9e38-0071764953bc" providerId="ADAL" clId="{35565AE6-CB74-47FF-A97F-9E5367686204}" dt="2023-09-07T12:37:44.566" v="861" actId="1076"/>
          <ac:picMkLst>
            <pc:docMk/>
            <pc:sldMk cId="4285874098" sldId="273"/>
            <ac:picMk id="1026" creationId="{D98D4EF0-3C9A-1626-D1C5-4B75FB6B230D}"/>
          </ac:picMkLst>
        </pc:picChg>
        <pc:picChg chg="add mod">
          <ac:chgData name="Bas, J." userId="323780cb-e5f1-4858-9e38-0071764953bc" providerId="ADAL" clId="{35565AE6-CB74-47FF-A97F-9E5367686204}" dt="2023-09-07T12:37:32.838" v="859" actId="1076"/>
          <ac:picMkLst>
            <pc:docMk/>
            <pc:sldMk cId="4285874098" sldId="273"/>
            <ac:picMk id="1028" creationId="{38261E57-8E5A-FBF8-D635-161C9DA608DF}"/>
          </ac:picMkLst>
        </pc:picChg>
      </pc:sldChg>
      <pc:sldChg chg="modSp mod modAnim modNotesTx">
        <pc:chgData name="Bas, J." userId="323780cb-e5f1-4858-9e38-0071764953bc" providerId="ADAL" clId="{35565AE6-CB74-47FF-A97F-9E5367686204}" dt="2023-09-12T09:41:58.210" v="2027" actId="20577"/>
        <pc:sldMkLst>
          <pc:docMk/>
          <pc:sldMk cId="2568110424" sldId="274"/>
        </pc:sldMkLst>
        <pc:spChg chg="mod">
          <ac:chgData name="Bas, J." userId="323780cb-e5f1-4858-9e38-0071764953bc" providerId="ADAL" clId="{35565AE6-CB74-47FF-A97F-9E5367686204}" dt="2023-09-07T12:26:42.917" v="385" actId="1076"/>
          <ac:spMkLst>
            <pc:docMk/>
            <pc:sldMk cId="2568110424" sldId="274"/>
            <ac:spMk id="4" creationId="{1CB3796E-4759-4640-86A2-C8C94987B698}"/>
          </ac:spMkLst>
        </pc:spChg>
      </pc:sldChg>
      <pc:sldChg chg="modSp mod modAnim modNotesTx">
        <pc:chgData name="Bas, J." userId="323780cb-e5f1-4858-9e38-0071764953bc" providerId="ADAL" clId="{35565AE6-CB74-47FF-A97F-9E5367686204}" dt="2023-09-12T09:42:58.973" v="2058" actId="313"/>
        <pc:sldMkLst>
          <pc:docMk/>
          <pc:sldMk cId="1750881739" sldId="275"/>
        </pc:sldMkLst>
        <pc:spChg chg="mod">
          <ac:chgData name="Bas, J." userId="323780cb-e5f1-4858-9e38-0071764953bc" providerId="ADAL" clId="{35565AE6-CB74-47FF-A97F-9E5367686204}" dt="2023-09-07T12:27:44.829" v="437" actId="1076"/>
          <ac:spMkLst>
            <pc:docMk/>
            <pc:sldMk cId="1750881739" sldId="275"/>
            <ac:spMk id="4" creationId="{1CB3796E-4759-4640-86A2-C8C94987B698}"/>
          </ac:spMkLst>
        </pc:spChg>
        <pc:spChg chg="mod">
          <ac:chgData name="Bas, J." userId="323780cb-e5f1-4858-9e38-0071764953bc" providerId="ADAL" clId="{35565AE6-CB74-47FF-A97F-9E5367686204}" dt="2023-09-07T12:27:52.045" v="438" actId="14100"/>
          <ac:spMkLst>
            <pc:docMk/>
            <pc:sldMk cId="1750881739" sldId="275"/>
            <ac:spMk id="8" creationId="{F4B1BC92-C78F-4FEB-B1B7-879BB6AAD6B7}"/>
          </ac:spMkLst>
        </pc:spChg>
      </pc:sldChg>
      <pc:sldChg chg="modSp mod modAnim modNotesTx">
        <pc:chgData name="Bas, J." userId="323780cb-e5f1-4858-9e38-0071764953bc" providerId="ADAL" clId="{35565AE6-CB74-47FF-A97F-9E5367686204}" dt="2023-09-12T09:47:51.700" v="2218" actId="20577"/>
        <pc:sldMkLst>
          <pc:docMk/>
          <pc:sldMk cId="1674486844" sldId="276"/>
        </pc:sldMkLst>
        <pc:spChg chg="mod">
          <ac:chgData name="Bas, J." userId="323780cb-e5f1-4858-9e38-0071764953bc" providerId="ADAL" clId="{35565AE6-CB74-47FF-A97F-9E5367686204}" dt="2023-09-12T09:44:49.516" v="2059" actId="20577"/>
          <ac:spMkLst>
            <pc:docMk/>
            <pc:sldMk cId="1674486844" sldId="276"/>
            <ac:spMk id="4" creationId="{1CB3796E-4759-4640-86A2-C8C94987B698}"/>
          </ac:spMkLst>
        </pc:spChg>
        <pc:spChg chg="mod">
          <ac:chgData name="Bas, J." userId="323780cb-e5f1-4858-9e38-0071764953bc" providerId="ADAL" clId="{35565AE6-CB74-47FF-A97F-9E5367686204}" dt="2023-09-07T12:33:48.118" v="700" actId="14100"/>
          <ac:spMkLst>
            <pc:docMk/>
            <pc:sldMk cId="1674486844" sldId="276"/>
            <ac:spMk id="8" creationId="{F4B1BC92-C78F-4FEB-B1B7-879BB6AAD6B7}"/>
          </ac:spMkLst>
        </pc:spChg>
      </pc:sldChg>
      <pc:sldChg chg="modSp modAnim modNotesTx">
        <pc:chgData name="Bas, J." userId="323780cb-e5f1-4858-9e38-0071764953bc" providerId="ADAL" clId="{35565AE6-CB74-47FF-A97F-9E5367686204}" dt="2023-09-12T09:48:26.838" v="2235" actId="20577"/>
        <pc:sldMkLst>
          <pc:docMk/>
          <pc:sldMk cId="1000613548" sldId="277"/>
        </pc:sldMkLst>
        <pc:spChg chg="mod">
          <ac:chgData name="Bas, J." userId="323780cb-e5f1-4858-9e38-0071764953bc" providerId="ADAL" clId="{35565AE6-CB74-47FF-A97F-9E5367686204}" dt="2023-09-07T12:35:01.134" v="819" actId="20577"/>
          <ac:spMkLst>
            <pc:docMk/>
            <pc:sldMk cId="1000613548" sldId="277"/>
            <ac:spMk id="4" creationId="{1CB3796E-4759-4640-86A2-C8C94987B698}"/>
          </ac:spMkLst>
        </pc:spChg>
      </pc:sldChg>
      <pc:sldChg chg="modSp mod modAnim modNotesTx">
        <pc:chgData name="Bas, J." userId="323780cb-e5f1-4858-9e38-0071764953bc" providerId="ADAL" clId="{35565AE6-CB74-47FF-A97F-9E5367686204}" dt="2023-09-12T09:49:11.119" v="2328" actId="20577"/>
        <pc:sldMkLst>
          <pc:docMk/>
          <pc:sldMk cId="2753390121" sldId="278"/>
        </pc:sldMkLst>
        <pc:spChg chg="mod">
          <ac:chgData name="Bas, J." userId="323780cb-e5f1-4858-9e38-0071764953bc" providerId="ADAL" clId="{35565AE6-CB74-47FF-A97F-9E5367686204}" dt="2023-09-07T12:35:52.633" v="851" actId="20577"/>
          <ac:spMkLst>
            <pc:docMk/>
            <pc:sldMk cId="2753390121" sldId="278"/>
            <ac:spMk id="4" creationId="{1CB3796E-4759-4640-86A2-C8C94987B698}"/>
          </ac:spMkLst>
        </pc:spChg>
        <pc:spChg chg="mod">
          <ac:chgData name="Bas, J." userId="323780cb-e5f1-4858-9e38-0071764953bc" providerId="ADAL" clId="{35565AE6-CB74-47FF-A97F-9E5367686204}" dt="2023-09-07T12:36:06.782" v="853" actId="14100"/>
          <ac:spMkLst>
            <pc:docMk/>
            <pc:sldMk cId="2753390121" sldId="278"/>
            <ac:spMk id="8" creationId="{F4B1BC92-C78F-4FEB-B1B7-879BB6AAD6B7}"/>
          </ac:spMkLst>
        </pc:spChg>
      </pc:sldChg>
      <pc:sldChg chg="modSp mod">
        <pc:chgData name="Bas, J." userId="323780cb-e5f1-4858-9e38-0071764953bc" providerId="ADAL" clId="{35565AE6-CB74-47FF-A97F-9E5367686204}" dt="2023-09-12T09:49:41.219" v="2331" actId="5793"/>
        <pc:sldMkLst>
          <pc:docMk/>
          <pc:sldMk cId="3237911351" sldId="279"/>
        </pc:sldMkLst>
        <pc:spChg chg="mod">
          <ac:chgData name="Bas, J." userId="323780cb-e5f1-4858-9e38-0071764953bc" providerId="ADAL" clId="{35565AE6-CB74-47FF-A97F-9E5367686204}" dt="2023-09-12T09:49:41.219" v="2331" actId="5793"/>
          <ac:spMkLst>
            <pc:docMk/>
            <pc:sldMk cId="3237911351" sldId="279"/>
            <ac:spMk id="4" creationId="{1CB3796E-4759-4640-86A2-C8C94987B698}"/>
          </ac:spMkLst>
        </pc:spChg>
        <pc:spChg chg="mod">
          <ac:chgData name="Bas, J." userId="323780cb-e5f1-4858-9e38-0071764953bc" providerId="ADAL" clId="{35565AE6-CB74-47FF-A97F-9E5367686204}" dt="2023-09-12T09:49:32.078" v="2330" actId="14100"/>
          <ac:spMkLst>
            <pc:docMk/>
            <pc:sldMk cId="3237911351" sldId="279"/>
            <ac:spMk id="8" creationId="{F4B1BC92-C78F-4FEB-B1B7-879BB6AAD6B7}"/>
          </ac:spMkLst>
        </pc:spChg>
      </pc:sldChg>
      <pc:sldChg chg="modSp mod">
        <pc:chgData name="Bas, J." userId="323780cb-e5f1-4858-9e38-0071764953bc" providerId="ADAL" clId="{35565AE6-CB74-47FF-A97F-9E5367686204}" dt="2023-09-07T12:25:19.939" v="384" actId="20577"/>
        <pc:sldMkLst>
          <pc:docMk/>
          <pc:sldMk cId="3890120652" sldId="280"/>
        </pc:sldMkLst>
        <pc:spChg chg="mod">
          <ac:chgData name="Bas, J." userId="323780cb-e5f1-4858-9e38-0071764953bc" providerId="ADAL" clId="{35565AE6-CB74-47FF-A97F-9E5367686204}" dt="2023-09-07T12:25:19.939" v="384" actId="20577"/>
          <ac:spMkLst>
            <pc:docMk/>
            <pc:sldMk cId="3890120652" sldId="280"/>
            <ac:spMk id="4" creationId="{1CB3796E-4759-4640-86A2-C8C94987B698}"/>
          </ac:spMkLst>
        </pc:spChg>
        <pc:spChg chg="mod">
          <ac:chgData name="Bas, J." userId="323780cb-e5f1-4858-9e38-0071764953bc" providerId="ADAL" clId="{35565AE6-CB74-47FF-A97F-9E5367686204}" dt="2023-09-07T10:21:23.202" v="241" actId="14100"/>
          <ac:spMkLst>
            <pc:docMk/>
            <pc:sldMk cId="3890120652" sldId="280"/>
            <ac:spMk id="8" creationId="{F4B1BC92-C78F-4FEB-B1B7-879BB6AAD6B7}"/>
          </ac:spMkLst>
        </pc:spChg>
      </pc:sldChg>
      <pc:sldChg chg="modSp add mod modAnim">
        <pc:chgData name="Bas, J." userId="323780cb-e5f1-4858-9e38-0071764953bc" providerId="ADAL" clId="{35565AE6-CB74-47FF-A97F-9E5367686204}" dt="2023-09-12T09:39:15.648" v="1853"/>
        <pc:sldMkLst>
          <pc:docMk/>
          <pc:sldMk cId="2665100295" sldId="281"/>
        </pc:sldMkLst>
        <pc:spChg chg="mod">
          <ac:chgData name="Bas, J." userId="323780cb-e5f1-4858-9e38-0071764953bc" providerId="ADAL" clId="{35565AE6-CB74-47FF-A97F-9E5367686204}" dt="2023-09-12T09:38:32.711" v="1845" actId="20577"/>
          <ac:spMkLst>
            <pc:docMk/>
            <pc:sldMk cId="2665100295" sldId="281"/>
            <ac:spMk id="4" creationId="{1CB3796E-4759-4640-86A2-C8C94987B698}"/>
          </ac:spMkLst>
        </pc:spChg>
        <pc:spChg chg="mod">
          <ac:chgData name="Bas, J." userId="323780cb-e5f1-4858-9e38-0071764953bc" providerId="ADAL" clId="{35565AE6-CB74-47FF-A97F-9E5367686204}" dt="2023-09-12T09:38:21.197" v="1840" actId="14100"/>
          <ac:spMkLst>
            <pc:docMk/>
            <pc:sldMk cId="2665100295" sldId="281"/>
            <ac:spMk id="8" creationId="{F4B1BC92-C78F-4FEB-B1B7-879BB6AAD6B7}"/>
          </ac:spMkLst>
        </pc:spChg>
      </pc:sldChg>
      <pc:sldChg chg="addSp delSp modSp add mod">
        <pc:chgData name="Bas, J." userId="323780cb-e5f1-4858-9e38-0071764953bc" providerId="ADAL" clId="{35565AE6-CB74-47FF-A97F-9E5367686204}" dt="2023-09-07T13:07:36.943" v="1307" actId="478"/>
        <pc:sldMkLst>
          <pc:docMk/>
          <pc:sldMk cId="2592775818" sldId="282"/>
        </pc:sldMkLst>
        <pc:spChg chg="add del mod">
          <ac:chgData name="Bas, J." userId="323780cb-e5f1-4858-9e38-0071764953bc" providerId="ADAL" clId="{35565AE6-CB74-47FF-A97F-9E5367686204}" dt="2023-09-07T13:07:36.943" v="1307" actId="478"/>
          <ac:spMkLst>
            <pc:docMk/>
            <pc:sldMk cId="2592775818" sldId="282"/>
            <ac:spMk id="3" creationId="{DA47F0C3-82F0-0C5A-6505-09F23E470041}"/>
          </ac:spMkLst>
        </pc:spChg>
        <pc:spChg chg="mod">
          <ac:chgData name="Bas, J." userId="323780cb-e5f1-4858-9e38-0071764953bc" providerId="ADAL" clId="{35565AE6-CB74-47FF-A97F-9E5367686204}" dt="2023-09-07T13:07:22.818" v="1305" actId="20577"/>
          <ac:spMkLst>
            <pc:docMk/>
            <pc:sldMk cId="2592775818" sldId="282"/>
            <ac:spMk id="4" creationId="{1CB3796E-4759-4640-86A2-C8C94987B698}"/>
          </ac:spMkLst>
        </pc:spChg>
        <pc:spChg chg="del">
          <ac:chgData name="Bas, J." userId="323780cb-e5f1-4858-9e38-0071764953bc" providerId="ADAL" clId="{35565AE6-CB74-47FF-A97F-9E5367686204}" dt="2023-09-07T13:07:34.639" v="1306" actId="478"/>
          <ac:spMkLst>
            <pc:docMk/>
            <pc:sldMk cId="2592775818" sldId="282"/>
            <ac:spMk id="5" creationId="{00000000-0000-0000-0000-000000000000}"/>
          </ac:spMkLst>
        </pc:spChg>
        <pc:spChg chg="mod">
          <ac:chgData name="Bas, J." userId="323780cb-e5f1-4858-9e38-0071764953bc" providerId="ADAL" clId="{35565AE6-CB74-47FF-A97F-9E5367686204}" dt="2023-09-07T12:57:08.943" v="1302" actId="14100"/>
          <ac:spMkLst>
            <pc:docMk/>
            <pc:sldMk cId="2592775818" sldId="282"/>
            <ac:spMk id="8" creationId="{F4B1BC92-C78F-4FEB-B1B7-879BB6AAD6B7}"/>
          </ac:spMkLst>
        </pc:spChg>
      </pc:sldChg>
      <pc:sldChg chg="modSp add mod modAnim">
        <pc:chgData name="Bas, J." userId="323780cb-e5f1-4858-9e38-0071764953bc" providerId="ADAL" clId="{35565AE6-CB74-47FF-A97F-9E5367686204}" dt="2023-09-12T09:37:43.046" v="1837" actId="20577"/>
        <pc:sldMkLst>
          <pc:docMk/>
          <pc:sldMk cId="1498804563" sldId="283"/>
        </pc:sldMkLst>
        <pc:spChg chg="mod">
          <ac:chgData name="Bas, J." userId="323780cb-e5f1-4858-9e38-0071764953bc" providerId="ADAL" clId="{35565AE6-CB74-47FF-A97F-9E5367686204}" dt="2023-09-12T09:37:43.046" v="1837" actId="20577"/>
          <ac:spMkLst>
            <pc:docMk/>
            <pc:sldMk cId="1498804563" sldId="283"/>
            <ac:spMk id="4" creationId="{1CB3796E-4759-4640-86A2-C8C94987B698}"/>
          </ac:spMkLst>
        </pc:spChg>
        <pc:spChg chg="mod">
          <ac:chgData name="Bas, J." userId="323780cb-e5f1-4858-9e38-0071764953bc" providerId="ADAL" clId="{35565AE6-CB74-47FF-A97F-9E5367686204}" dt="2023-09-12T09:36:51.732" v="1767" actId="14100"/>
          <ac:spMkLst>
            <pc:docMk/>
            <pc:sldMk cId="1498804563" sldId="283"/>
            <ac:spMk id="8" creationId="{F4B1BC92-C78F-4FEB-B1B7-879BB6AAD6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49018-BF59-405C-9BC7-64E8330B4925}" type="datetimeFigureOut">
              <a:rPr lang="nl-NL" smtClean="0"/>
              <a:t>12-9-2023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05AE34-8DA9-450A-8F98-0BEB1D7FB617}" type="slidenum">
              <a:rPr lang="nl-NL" smtClean="0"/>
              <a:t>‹nr.›</a:t>
            </a:fld>
            <a:endParaRPr lang="nl-NL"/>
          </a:p>
        </p:txBody>
      </p:sp>
    </p:spTree>
    <p:extLst>
      <p:ext uri="{BB962C8B-B14F-4D97-AF65-F5344CB8AC3E}">
        <p14:creationId xmlns:p14="http://schemas.microsoft.com/office/powerpoint/2010/main" val="189562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1</a:t>
            </a:fld>
            <a:endParaRPr lang="nl-NL"/>
          </a:p>
        </p:txBody>
      </p:sp>
    </p:spTree>
    <p:extLst>
      <p:ext uri="{BB962C8B-B14F-4D97-AF65-F5344CB8AC3E}">
        <p14:creationId xmlns:p14="http://schemas.microsoft.com/office/powerpoint/2010/main" val="2225146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De structuur is op basis van Lessen in orde van Peter </a:t>
            </a:r>
            <a:r>
              <a:rPr lang="nl-NL" dirty="0" err="1"/>
              <a:t>Teitler</a:t>
            </a:r>
            <a:r>
              <a:rPr lang="nl-NL" dirty="0"/>
              <a:t>. De belangrijkste punten hierin zijn dat de lesopbouw en leerdoelen op het bord staan, mobieltjes in de zak zitten en we werken met </a:t>
            </a:r>
            <a:r>
              <a:rPr lang="nl-NL" dirty="0" err="1"/>
              <a:t>Zs</a:t>
            </a:r>
            <a:r>
              <a:rPr lang="nl-NL" dirty="0"/>
              <a:t> (zelfstandig werken in stilte) van maximaal 10 minuten per les.</a:t>
            </a:r>
          </a:p>
          <a:p>
            <a:r>
              <a:rPr lang="nl-NL" dirty="0"/>
              <a:t>- De leerlijn zelfstandigheid is ontwikkeld omdat veel leerlingen een te passieve houding in de les hadden. Ook oud leerlingen geven ons de feedback dat we hen eigenlijk teveel ‘aan het handje’ meenemen. We geven leerlingen met deze leerlijn handvatten om hen zelf het leerproces te sturen. Wat moeten ze leren, hoe kunnen ze dat doen, hoe check je jezelf, hoe haal je het meeste uit de les. Ouders spelen hierin ook een belangrijke rol. Om te beginnen met het zorgen dat hun zoon/ dochter met de juiste spullen naar school gaat. Het streven is om in de loop van dit jaar een ouderavond te organiseren waarbij u de handvatten krijgt om uw zoon/ dochter te kunnen ondersteunen bij het schoolwerk. </a:t>
            </a:r>
          </a:p>
          <a:p>
            <a:r>
              <a:rPr lang="nl-NL" dirty="0"/>
              <a:t>- Leerlingen hebben schriften, een multomap of blok met tabbladen voor als docenten aantekeningen en opdrachten geven. Voor iedere toets komt er een leerplan met wat en hoe leerlingen moeten leren. Ook is er ruimte voor feedback die leerlingen hebben ontvangen in de les of na een toets. De feedback op een toets staat achter de kolom met het cijfer. Dit is er alleen als er aanleiding toe is feedback te geven. Leerlingen mogen ook feedback op een toets vragen als een cijfer lager is dan verwacht.  </a:t>
            </a:r>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10</a:t>
            </a:fld>
            <a:endParaRPr lang="nl-NL"/>
          </a:p>
        </p:txBody>
      </p:sp>
    </p:spTree>
    <p:extLst>
      <p:ext uri="{BB962C8B-B14F-4D97-AF65-F5344CB8AC3E}">
        <p14:creationId xmlns:p14="http://schemas.microsoft.com/office/powerpoint/2010/main" val="291771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Vanuit de overheid hebben we de financiële ruimte gekregen om leerlingen in twee jaar de ondersteuning te bieden die nodig is om de eventuele achterstanden door corona in te halen. In 4 periodes van 8 weken delen we leerlingen in om dit te doen. </a:t>
            </a:r>
          </a:p>
          <a:p>
            <a:pPr marL="171450" indent="-171450">
              <a:buFontTx/>
              <a:buChar char="-"/>
            </a:pPr>
            <a:r>
              <a:rPr lang="nl-NL" dirty="0"/>
              <a:t>De eerste periode starten alleen de leerlingen waarbij uit de warme overdracht is gebleken dat die ondersteuning direct nodig is. Voor overige leerlingen kijken we periodiek of extra ondersteuning nodig is. Ook leerlingen, ouders, vakdocenten en mentoren kunnen hierin voorstellen doen. </a:t>
            </a:r>
          </a:p>
          <a:p>
            <a:pPr marL="171450" indent="-171450">
              <a:buFontTx/>
              <a:buChar char="-"/>
            </a:pPr>
            <a:r>
              <a:rPr lang="nl-NL" dirty="0"/>
              <a:t>Er is één coördinator voor dit project binnen de school. Zodra er concretere informatie is ontvangt u mail van school. </a:t>
            </a:r>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11</a:t>
            </a:fld>
            <a:endParaRPr lang="nl-NL"/>
          </a:p>
        </p:txBody>
      </p:sp>
    </p:spTree>
    <p:extLst>
      <p:ext uri="{BB962C8B-B14F-4D97-AF65-F5344CB8AC3E}">
        <p14:creationId xmlns:p14="http://schemas.microsoft.com/office/powerpoint/2010/main" val="214844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We stimuleren zelfstandigheid in de eerste plaats voor de leerling. Daarnaast maakt het de belasting voor ouders en docenten minder. Laat uw zoon/ dochter een vraag eerst stellen aan de docent. Komen zij er niet uit of durft hij/zij dat echt niet dan bespreekt de leerling het met de mentor. Daarna kunnen zij nog naar de teamleider gaan en pas daarna zouden ouders in actie kunnen komen om te helpen. </a:t>
            </a:r>
          </a:p>
          <a:p>
            <a:r>
              <a:rPr lang="nl-NL" dirty="0"/>
              <a:t>- Ouders communiceren via de mentor om de vakdocenten te ontzien zodat zij de tijd hebben om de lessen, en alles wat daarbij komt kijken, goed te doen. De volgende stap voor ouders om contact mee op te nemen is de teamleider. </a:t>
            </a:r>
          </a:p>
          <a:p>
            <a:r>
              <a:rPr lang="nl-NL" dirty="0"/>
              <a:t>- Op de website is de meeste informatie te vinden onder ‘van A tot Z’.</a:t>
            </a:r>
          </a:p>
          <a:p>
            <a:r>
              <a:rPr lang="nl-NL" dirty="0"/>
              <a:t>Als uw zoon/ dochter ziek is graag z.s.m. bellen naar de administratie. Beter melden ook graag door te bellen met de administratie of daar een door de ouder geschreven briefje door de leerling in te laten leveren. </a:t>
            </a:r>
          </a:p>
          <a:p>
            <a:r>
              <a:rPr lang="nl-NL" dirty="0"/>
              <a:t>- Verlof aanvragen gaat via de teamleider. De wet leerplicht is heel streng. </a:t>
            </a:r>
          </a:p>
          <a:p>
            <a:r>
              <a:rPr lang="nl-NL" dirty="0"/>
              <a:t>- De ouderraad is actief tijdens ouderavonden en feestelijkheden binnen de school.</a:t>
            </a:r>
          </a:p>
          <a:p>
            <a:r>
              <a:rPr lang="nl-NL" dirty="0"/>
              <a:t>- De MR heeft een leerling-, ouder- en personeelsgeleding. Zij vergaderen ongeveer 7x per jaar samen met de directeur en adjunct-directeur. Hierin bespreken zij zaken als de lessentabel, formatie, onderwijsontwikkeling en beleidsvoornemens. Een leuke en nuttige manier om betrokken te zijn bij de school. De MR zoekt nog één ouder, het liefst uit de brugklas. U mag ook altijd een vergadering bijwonen om te ervaren hoe het is. </a:t>
            </a:r>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12</a:t>
            </a:fld>
            <a:endParaRPr lang="nl-NL"/>
          </a:p>
        </p:txBody>
      </p:sp>
    </p:spTree>
    <p:extLst>
      <p:ext uri="{BB962C8B-B14F-4D97-AF65-F5344CB8AC3E}">
        <p14:creationId xmlns:p14="http://schemas.microsoft.com/office/powerpoint/2010/main" val="146003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13</a:t>
            </a:fld>
            <a:endParaRPr lang="nl-NL"/>
          </a:p>
        </p:txBody>
      </p:sp>
    </p:spTree>
    <p:extLst>
      <p:ext uri="{BB962C8B-B14F-4D97-AF65-F5344CB8AC3E}">
        <p14:creationId xmlns:p14="http://schemas.microsoft.com/office/powerpoint/2010/main" val="85048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2</a:t>
            </a:fld>
            <a:endParaRPr lang="nl-NL"/>
          </a:p>
        </p:txBody>
      </p:sp>
    </p:spTree>
    <p:extLst>
      <p:ext uri="{BB962C8B-B14F-4D97-AF65-F5344CB8AC3E}">
        <p14:creationId xmlns:p14="http://schemas.microsoft.com/office/powerpoint/2010/main" val="127403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3</a:t>
            </a:fld>
            <a:endParaRPr lang="nl-NL"/>
          </a:p>
        </p:txBody>
      </p:sp>
    </p:spTree>
    <p:extLst>
      <p:ext uri="{BB962C8B-B14F-4D97-AF65-F5344CB8AC3E}">
        <p14:creationId xmlns:p14="http://schemas.microsoft.com/office/powerpoint/2010/main" val="277567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4</a:t>
            </a:fld>
            <a:endParaRPr lang="nl-NL"/>
          </a:p>
        </p:txBody>
      </p:sp>
    </p:spTree>
    <p:extLst>
      <p:ext uri="{BB962C8B-B14F-4D97-AF65-F5344CB8AC3E}">
        <p14:creationId xmlns:p14="http://schemas.microsoft.com/office/powerpoint/2010/main" val="136095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5</a:t>
            </a:fld>
            <a:endParaRPr lang="nl-NL"/>
          </a:p>
        </p:txBody>
      </p:sp>
    </p:spTree>
    <p:extLst>
      <p:ext uri="{BB962C8B-B14F-4D97-AF65-F5344CB8AC3E}">
        <p14:creationId xmlns:p14="http://schemas.microsoft.com/office/powerpoint/2010/main" val="112856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6</a:t>
            </a:fld>
            <a:endParaRPr lang="nl-NL"/>
          </a:p>
        </p:txBody>
      </p:sp>
    </p:spTree>
    <p:extLst>
      <p:ext uri="{BB962C8B-B14F-4D97-AF65-F5344CB8AC3E}">
        <p14:creationId xmlns:p14="http://schemas.microsoft.com/office/powerpoint/2010/main" val="243298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7</a:t>
            </a:fld>
            <a:endParaRPr lang="nl-NL"/>
          </a:p>
        </p:txBody>
      </p:sp>
    </p:spTree>
    <p:extLst>
      <p:ext uri="{BB962C8B-B14F-4D97-AF65-F5344CB8AC3E}">
        <p14:creationId xmlns:p14="http://schemas.microsoft.com/office/powerpoint/2010/main" val="1607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De eerste lesuren (i-uren) zijn nu nog leeg. Na de werkweken starten de i-uren Ne, </a:t>
            </a:r>
            <a:r>
              <a:rPr lang="nl-NL" dirty="0" err="1"/>
              <a:t>wi</a:t>
            </a:r>
            <a:r>
              <a:rPr lang="nl-NL" dirty="0"/>
              <a:t> en dyslexie. Na de herfstvakantie starten de i-uren voor overige vakken. Leerlingen kunnen zich via magister inschrijven. Leerlingen mogen zelf kiezen maar het kan ook op advies van ouders, mentor of vakdocent.</a:t>
            </a:r>
          </a:p>
          <a:p>
            <a:pPr marL="171450" indent="-171450">
              <a:buFontTx/>
              <a:buChar char="-"/>
            </a:pPr>
            <a:r>
              <a:rPr lang="nl-NL" dirty="0"/>
              <a:t>In magister krijgt u ook automatisch de vraag of u wilt aangeven waar u toestemming voor geeft wat beeldmateriaal betreft. Het is belangrijk dat wij dit van alle leerlingen weten. Graag z.s.m. invullen </a:t>
            </a:r>
            <a:r>
              <a:rPr lang="nl-NL" dirty="0" err="1"/>
              <a:t>altublieft</a:t>
            </a:r>
            <a:r>
              <a:rPr lang="nl-NL" dirty="0"/>
              <a:t>. </a:t>
            </a:r>
          </a:p>
          <a:p>
            <a:r>
              <a:rPr lang="nl-NL" dirty="0"/>
              <a:t>- Wij vragen ouders om actief mee te kijken en helpen bij plannen en organiseren. </a:t>
            </a:r>
            <a:r>
              <a:rPr lang="nl-NL" dirty="0" err="1"/>
              <a:t>Hw</a:t>
            </a:r>
            <a:r>
              <a:rPr lang="nl-NL" dirty="0"/>
              <a:t> en toetsen moeten door de docent in magister zijn gezet. De </a:t>
            </a:r>
            <a:r>
              <a:rPr lang="nl-NL" dirty="0" err="1"/>
              <a:t>plenda</a:t>
            </a:r>
            <a:r>
              <a:rPr lang="nl-NL" dirty="0"/>
              <a:t> is vrijblijvend af te halen en te gebruiken. </a:t>
            </a:r>
          </a:p>
          <a:p>
            <a:r>
              <a:rPr lang="nl-NL" dirty="0"/>
              <a:t>- De tas kan het beste de avond van tevoren samen ingepakt worden eventueel met hulp van ouders. ‘s Morgens kunnen leerlingen boeken in hun kluisje leggen. In iedere pauze kunnen ze boeken wisselen. Aan het einde van de dag wel meenemen om huiswerk te kunnen maken. </a:t>
            </a:r>
          </a:p>
          <a:p>
            <a:r>
              <a:rPr lang="nl-NL" dirty="0"/>
              <a:t>- Het aantal vakken en docenten is nieuw voor de leerlingen. We hanteren wel allemaal dezelfde regels en lesopbouw volgens Lessen in orde van Peter </a:t>
            </a:r>
            <a:r>
              <a:rPr lang="nl-NL" dirty="0" err="1"/>
              <a:t>Teitler</a:t>
            </a:r>
            <a:r>
              <a:rPr lang="nl-NL" dirty="0"/>
              <a:t>. </a:t>
            </a:r>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8</a:t>
            </a:fld>
            <a:endParaRPr lang="nl-NL"/>
          </a:p>
        </p:txBody>
      </p:sp>
    </p:spTree>
    <p:extLst>
      <p:ext uri="{BB962C8B-B14F-4D97-AF65-F5344CB8AC3E}">
        <p14:creationId xmlns:p14="http://schemas.microsoft.com/office/powerpoint/2010/main" val="261630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De mentor is eerste contactpersoon. Hier kan en mag je van afwijken als het iets vakspecifieks is wat de leerling niet zelf met zijn vakdocent kan oplossen. Het melden van afwezigheid door ziekte, (medische-) afspraken </a:t>
            </a:r>
            <a:r>
              <a:rPr lang="nl-NL" dirty="0" err="1"/>
              <a:t>etc</a:t>
            </a:r>
            <a:r>
              <a:rPr lang="nl-NL" dirty="0"/>
              <a:t> mogen direct aan de administratie doorgegeven worden. Voor het aanvragen van verlof neemt u direct contact op met de teamleider. </a:t>
            </a:r>
          </a:p>
          <a:p>
            <a:r>
              <a:rPr lang="nl-NL" dirty="0"/>
              <a:t>- In de </a:t>
            </a:r>
            <a:r>
              <a:rPr lang="nl-NL" dirty="0" err="1"/>
              <a:t>mentorles</a:t>
            </a:r>
            <a:r>
              <a:rPr lang="nl-NL" dirty="0"/>
              <a:t> werken we met de lessenreeks ‘leren </a:t>
            </a:r>
            <a:r>
              <a:rPr lang="nl-NL" dirty="0" err="1"/>
              <a:t>leren</a:t>
            </a:r>
            <a:r>
              <a:rPr lang="nl-NL" dirty="0"/>
              <a:t>’ gebaseerd op het boek Leren </a:t>
            </a:r>
            <a:r>
              <a:rPr lang="nl-NL" dirty="0" err="1"/>
              <a:t>leren</a:t>
            </a:r>
            <a:r>
              <a:rPr lang="nl-NL" dirty="0"/>
              <a:t> van Inge Verstraete. Ook hebben we de methode ‘slim jezelf zijn’ voor de sociaal emotionele ontwikkeling van de leerlingen. </a:t>
            </a:r>
          </a:p>
          <a:p>
            <a:r>
              <a:rPr lang="nl-NL" dirty="0"/>
              <a:t>- De 10 minuten gesprekken zijn alleen met de mentor (niet met de vakdocenten).</a:t>
            </a:r>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9</a:t>
            </a:fld>
            <a:endParaRPr lang="nl-NL"/>
          </a:p>
        </p:txBody>
      </p:sp>
    </p:spTree>
    <p:extLst>
      <p:ext uri="{BB962C8B-B14F-4D97-AF65-F5344CB8AC3E}">
        <p14:creationId xmlns:p14="http://schemas.microsoft.com/office/powerpoint/2010/main" val="18233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297607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159245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5080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423177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333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1007974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937743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87003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192489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345233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177443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104917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173659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132384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354663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224503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9491A61C-81C3-4C58-8C2D-B960B2B0DCD9}"/>
              </a:ext>
            </a:extLst>
          </p:cNvPr>
          <p:cNvPicPr>
            <a:picLocks noChangeAspect="1"/>
          </p:cNvPicPr>
          <p:nvPr userDrawn="1"/>
        </p:nvPicPr>
        <p:blipFill>
          <a:blip r:embed="rId18">
            <a:alphaModFix amt="50000"/>
          </a:blip>
          <a:stretch>
            <a:fillRect/>
          </a:stretch>
        </p:blipFill>
        <p:spPr>
          <a:xfrm>
            <a:off x="0" y="1893"/>
            <a:ext cx="12192000" cy="6856107"/>
          </a:xfrm>
          <a:prstGeom prst="rect">
            <a:avLst/>
          </a:prstGeom>
        </p:spPr>
      </p:pic>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41509325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09822" y="2160588"/>
            <a:ext cx="7469944" cy="2298869"/>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209822" y="2321169"/>
            <a:ext cx="7666892" cy="1938992"/>
          </a:xfrm>
          <a:prstGeom prst="rect">
            <a:avLst/>
          </a:prstGeom>
          <a:noFill/>
        </p:spPr>
        <p:txBody>
          <a:bodyPr wrap="square" rtlCol="0">
            <a:spAutoFit/>
          </a:bodyPr>
          <a:lstStyle/>
          <a:p>
            <a:pPr algn="ctr"/>
            <a:r>
              <a:rPr lang="nl-NL" sz="4000" dirty="0">
                <a:solidFill>
                  <a:srgbClr val="12BA12"/>
                </a:solidFill>
                <a:latin typeface="Calibri" panose="020F0502020204030204" pitchFamily="34" charset="0"/>
                <a:cs typeface="Calibri" panose="020F0502020204030204" pitchFamily="34" charset="0"/>
              </a:rPr>
              <a:t>INFORMATIEAVOND KLAS 1</a:t>
            </a:r>
          </a:p>
          <a:p>
            <a:pPr algn="ctr"/>
            <a:endParaRPr lang="nl-NL" sz="4000" dirty="0">
              <a:solidFill>
                <a:srgbClr val="12BA12"/>
              </a:solidFill>
              <a:latin typeface="Calibri" panose="020F0502020204030204" pitchFamily="34" charset="0"/>
              <a:cs typeface="Calibri" panose="020F0502020204030204" pitchFamily="34" charset="0"/>
            </a:endParaRPr>
          </a:p>
          <a:p>
            <a:pPr algn="ctr"/>
            <a:r>
              <a:rPr lang="nl-NL" sz="4000" dirty="0">
                <a:solidFill>
                  <a:srgbClr val="12BA12"/>
                </a:solidFill>
                <a:latin typeface="Calibri" panose="020F0502020204030204" pitchFamily="34" charset="0"/>
                <a:cs typeface="Calibri" panose="020F0502020204030204" pitchFamily="34" charset="0"/>
              </a:rPr>
              <a:t>VAN HARTE WELKOM!</a:t>
            </a:r>
          </a:p>
        </p:txBody>
      </p:sp>
    </p:spTree>
    <p:extLst>
      <p:ext uri="{BB962C8B-B14F-4D97-AF65-F5344CB8AC3E}">
        <p14:creationId xmlns:p14="http://schemas.microsoft.com/office/powerpoint/2010/main" val="3475154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09822" y="1371601"/>
            <a:ext cx="7469944" cy="4057650"/>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357532" y="1560810"/>
            <a:ext cx="7322234" cy="3662541"/>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PROGRAMMA MENTORLESSEN</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Methode ‘slim jezelf zijn’</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GO21</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Leerstrategieën </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Leerlijn zelfstandigheid</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Psychologie in het onderwijs</a:t>
            </a:r>
          </a:p>
        </p:txBody>
      </p:sp>
    </p:spTree>
    <p:extLst>
      <p:ext uri="{BB962C8B-B14F-4D97-AF65-F5344CB8AC3E}">
        <p14:creationId xmlns:p14="http://schemas.microsoft.com/office/powerpoint/2010/main" val="167448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09822" y="942537"/>
            <a:ext cx="7244861" cy="4656406"/>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209821" y="1105287"/>
            <a:ext cx="7244861" cy="4154984"/>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Nationaal Programma Onderwijs</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Corona achterstanden aanpakken</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Ondersteuning bieden</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Sociaal emotioneel</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Schoolse vaardigheden</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Vakinhoudelijke ondersteuning via i-uur of externe huiswerkbegeleiding</a:t>
            </a:r>
          </a:p>
        </p:txBody>
      </p:sp>
    </p:spTree>
    <p:extLst>
      <p:ext uri="{BB962C8B-B14F-4D97-AF65-F5344CB8AC3E}">
        <p14:creationId xmlns:p14="http://schemas.microsoft.com/office/powerpoint/2010/main" val="100061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644514" y="816639"/>
            <a:ext cx="8276099" cy="5055400"/>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802762" y="985962"/>
            <a:ext cx="8150671" cy="4647426"/>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COMMUNICATIE</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Stimuleer zelfstandigheid!</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Leerlingen: vakdocent – mentor – teamleider</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Ouders: mentor - teamleider</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Website ‘mijn Hartenlust’</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10-min.gesprek na rapporten</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Procedure ziekmelden en verlof aanvragen</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MR: mr@hartenlustschool.nl</a:t>
            </a:r>
          </a:p>
        </p:txBody>
      </p:sp>
    </p:spTree>
    <p:extLst>
      <p:ext uri="{BB962C8B-B14F-4D97-AF65-F5344CB8AC3E}">
        <p14:creationId xmlns:p14="http://schemas.microsoft.com/office/powerpoint/2010/main" val="275339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381272" y="1937578"/>
            <a:ext cx="7469944" cy="2185215"/>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687671" y="2160588"/>
            <a:ext cx="6541930" cy="2185214"/>
          </a:xfrm>
          <a:prstGeom prst="rect">
            <a:avLst/>
          </a:prstGeom>
          <a:noFill/>
        </p:spPr>
        <p:txBody>
          <a:bodyPr wrap="square" rtlCol="0">
            <a:spAutoFit/>
          </a:bodyPr>
          <a:lstStyle/>
          <a:p>
            <a:pPr algn="ctr"/>
            <a:r>
              <a:rPr lang="nl-NL" sz="4000" dirty="0">
                <a:solidFill>
                  <a:srgbClr val="12BA12"/>
                </a:solidFill>
                <a:latin typeface="Calibri" panose="020F0502020204030204" pitchFamily="34" charset="0"/>
                <a:cs typeface="Calibri" panose="020F0502020204030204" pitchFamily="34" charset="0"/>
              </a:rPr>
              <a:t> ZIJN ER NOG VRAGEN?</a:t>
            </a:r>
            <a:endParaRPr lang="nl-NL" sz="3200" dirty="0">
              <a:solidFill>
                <a:srgbClr val="12BA12"/>
              </a:solidFill>
              <a:latin typeface="Calibri" panose="020F0502020204030204" pitchFamily="34" charset="0"/>
              <a:cs typeface="Calibri" panose="020F0502020204030204" pitchFamily="34" charset="0"/>
            </a:endParaRPr>
          </a:p>
          <a:p>
            <a:endParaRPr lang="nl-NL" sz="3200" dirty="0">
              <a:solidFill>
                <a:srgbClr val="12BA12"/>
              </a:solidFill>
              <a:latin typeface="Calibri" panose="020F0502020204030204" pitchFamily="34" charset="0"/>
              <a:cs typeface="Calibri" panose="020F0502020204030204" pitchFamily="34" charset="0"/>
            </a:endParaRPr>
          </a:p>
          <a:p>
            <a:pPr algn="ctr"/>
            <a:r>
              <a:rPr lang="nl-NL" sz="3200" dirty="0">
                <a:solidFill>
                  <a:srgbClr val="12BA12"/>
                </a:solidFill>
                <a:latin typeface="Calibri" panose="020F0502020204030204" pitchFamily="34" charset="0"/>
                <a:cs typeface="Calibri" panose="020F0502020204030204" pitchFamily="34" charset="0"/>
              </a:rPr>
              <a:t>HARTELIJK DANK VOOR UW KOMST!</a:t>
            </a:r>
          </a:p>
          <a:p>
            <a:endParaRPr lang="nl-NL" sz="3200" dirty="0">
              <a:solidFill>
                <a:srgbClr val="12BA1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7911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09822" y="942537"/>
            <a:ext cx="7469944" cy="4496238"/>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209822" y="1139483"/>
            <a:ext cx="7357403" cy="4154984"/>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PROGRAMMA</a:t>
            </a:r>
          </a:p>
          <a:p>
            <a:pPr marL="457200" indent="-457200">
              <a:buFont typeface="Wingdings" panose="05000000000000000000" pitchFamily="2" charset="2"/>
              <a:buChar char="§"/>
            </a:pPr>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Welkom </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Uw rol in het schoolproces</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Informatie thuiswerkweek</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Oproep namens de ouderraad</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Voorstellen van de mentoren en mee naar het lokaal</a:t>
            </a:r>
          </a:p>
        </p:txBody>
      </p:sp>
    </p:spTree>
    <p:extLst>
      <p:ext uri="{BB962C8B-B14F-4D97-AF65-F5344CB8AC3E}">
        <p14:creationId xmlns:p14="http://schemas.microsoft.com/office/powerpoint/2010/main" val="234448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793809" y="971112"/>
            <a:ext cx="8791429" cy="4372413"/>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898585" y="1044233"/>
            <a:ext cx="8686653" cy="4154984"/>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UW ROL IN HET SCHOOLPROCES</a:t>
            </a:r>
          </a:p>
          <a:p>
            <a:pPr marL="457200" indent="-457200">
              <a:buFont typeface="Wingdings" panose="05000000000000000000" pitchFamily="2" charset="2"/>
              <a:buChar char="§"/>
            </a:pPr>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Zelfstandigheid van uw zoon/dochter vergroten</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Spullen op orde</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Kijk mee en laat los</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Ondersteun bij het leren</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Zorg voor een gezond ontbijt en lunch</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Trek aan de bel bij zorgen </a:t>
            </a:r>
          </a:p>
        </p:txBody>
      </p:sp>
    </p:spTree>
    <p:extLst>
      <p:ext uri="{BB962C8B-B14F-4D97-AF65-F5344CB8AC3E}">
        <p14:creationId xmlns:p14="http://schemas.microsoft.com/office/powerpoint/2010/main" val="149880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153551" y="409051"/>
            <a:ext cx="7469944" cy="6124754"/>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209822" y="366623"/>
            <a:ext cx="7357403" cy="6617196"/>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THUISWERKWEEK</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Afwisselend programma voor schoolse vaardigheden en groepsvorming</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Laptops installeren</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Theatervoorstelling ‘brugklassurvival’</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Animatietafel </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Action </a:t>
            </a:r>
            <a:r>
              <a:rPr lang="nl-NL" sz="3200" dirty="0" err="1">
                <a:solidFill>
                  <a:srgbClr val="12BA12"/>
                </a:solidFill>
                <a:latin typeface="Calibri" panose="020F0502020204030204" pitchFamily="34" charset="0"/>
                <a:cs typeface="Calibri" panose="020F0502020204030204" pitchFamily="34" charset="0"/>
              </a:rPr>
              <a:t>planet</a:t>
            </a:r>
            <a:endParaRPr lang="nl-NL" sz="3200" dirty="0">
              <a:solidFill>
                <a:srgbClr val="12BA12"/>
              </a:solidFill>
              <a:latin typeface="Calibri" panose="020F0502020204030204" pitchFamily="34" charset="0"/>
              <a:cs typeface="Calibri" panose="020F0502020204030204" pitchFamily="34" charset="0"/>
            </a:endParaRP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Geschiedenis van Haarlem</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GO21</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CITO</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Afsluitende lunch</a:t>
            </a:r>
          </a:p>
          <a:p>
            <a:pPr marL="914400" lvl="1" indent="-457200">
              <a:buFont typeface="Wingdings" panose="05000000000000000000" pitchFamily="2" charset="2"/>
              <a:buChar char="§"/>
            </a:pPr>
            <a:endParaRPr lang="nl-NL" sz="3200" dirty="0">
              <a:solidFill>
                <a:srgbClr val="12BA1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510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afgeronde hoeken 7">
            <a:extLst>
              <a:ext uri="{FF2B5EF4-FFF2-40B4-BE49-F238E27FC236}">
                <a16:creationId xmlns:a16="http://schemas.microsoft.com/office/drawing/2014/main" id="{F4B1BC92-C78F-4FEB-B1B7-879BB6AAD6B7}"/>
              </a:ext>
            </a:extLst>
          </p:cNvPr>
          <p:cNvSpPr/>
          <p:nvPr/>
        </p:nvSpPr>
        <p:spPr>
          <a:xfrm>
            <a:off x="1952773" y="1950846"/>
            <a:ext cx="5343378" cy="1179514"/>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952772" y="2160589"/>
            <a:ext cx="5124303" cy="707886"/>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OUDERRAAD EN MR</a:t>
            </a:r>
          </a:p>
        </p:txBody>
      </p:sp>
    </p:spTree>
    <p:extLst>
      <p:ext uri="{BB962C8B-B14F-4D97-AF65-F5344CB8AC3E}">
        <p14:creationId xmlns:p14="http://schemas.microsoft.com/office/powerpoint/2010/main" val="259277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253218" y="253218"/>
            <a:ext cx="9340947" cy="6414867"/>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439951" y="831140"/>
            <a:ext cx="4814653" cy="6124754"/>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De mentoren:</a:t>
            </a:r>
          </a:p>
          <a:p>
            <a:endParaRPr lang="nl-NL" sz="3200" dirty="0">
              <a:solidFill>
                <a:srgbClr val="12BA12"/>
              </a:solidFill>
              <a:latin typeface="Calibri" panose="020F0502020204030204" pitchFamily="34" charset="0"/>
              <a:cs typeface="Calibri" panose="020F0502020204030204" pitchFamily="34" charset="0"/>
            </a:endParaRPr>
          </a:p>
          <a:p>
            <a:r>
              <a:rPr lang="nl-NL" sz="3200" dirty="0">
                <a:solidFill>
                  <a:srgbClr val="12BA12"/>
                </a:solidFill>
                <a:latin typeface="Calibri" panose="020F0502020204030204" pitchFamily="34" charset="0"/>
                <a:cs typeface="Calibri" panose="020F0502020204030204" pitchFamily="34" charset="0"/>
              </a:rPr>
              <a:t>1A: Wilma van Dijk, lokaal 2</a:t>
            </a:r>
          </a:p>
          <a:p>
            <a:endParaRPr lang="nl-NL" sz="3200" dirty="0">
              <a:solidFill>
                <a:srgbClr val="12BA12"/>
              </a:solidFill>
              <a:latin typeface="Calibri" panose="020F0502020204030204" pitchFamily="34" charset="0"/>
              <a:cs typeface="Calibri" panose="020F0502020204030204" pitchFamily="34" charset="0"/>
            </a:endParaRPr>
          </a:p>
          <a:p>
            <a:r>
              <a:rPr lang="nl-NL" sz="3200" dirty="0">
                <a:solidFill>
                  <a:srgbClr val="12BA12"/>
                </a:solidFill>
                <a:latin typeface="Calibri" panose="020F0502020204030204" pitchFamily="34" charset="0"/>
                <a:cs typeface="Calibri" panose="020F0502020204030204" pitchFamily="34" charset="0"/>
              </a:rPr>
              <a:t>1B: Josje Schaap, lokaal 14</a:t>
            </a:r>
          </a:p>
          <a:p>
            <a:endParaRPr lang="nl-NL" sz="3200" dirty="0">
              <a:solidFill>
                <a:srgbClr val="12BA12"/>
              </a:solidFill>
              <a:latin typeface="Calibri" panose="020F0502020204030204" pitchFamily="34" charset="0"/>
              <a:cs typeface="Calibri" panose="020F0502020204030204" pitchFamily="34" charset="0"/>
            </a:endParaRPr>
          </a:p>
          <a:p>
            <a:r>
              <a:rPr lang="nl-NL" sz="3200" dirty="0">
                <a:solidFill>
                  <a:srgbClr val="12BA12"/>
                </a:solidFill>
                <a:latin typeface="Calibri" panose="020F0502020204030204" pitchFamily="34" charset="0"/>
                <a:cs typeface="Calibri" panose="020F0502020204030204" pitchFamily="34" charset="0"/>
              </a:rPr>
              <a:t>1C: Joost van Dijck, lokaal 5</a:t>
            </a:r>
          </a:p>
          <a:p>
            <a:endParaRPr lang="nl-NL" sz="3200" dirty="0">
              <a:solidFill>
                <a:srgbClr val="12BA12"/>
              </a:solidFill>
              <a:latin typeface="Calibri" panose="020F0502020204030204" pitchFamily="34" charset="0"/>
              <a:cs typeface="Calibri" panose="020F0502020204030204" pitchFamily="34" charset="0"/>
            </a:endParaRPr>
          </a:p>
          <a:p>
            <a:r>
              <a:rPr lang="nl-NL" sz="3200" dirty="0">
                <a:solidFill>
                  <a:srgbClr val="12BA12"/>
                </a:solidFill>
                <a:latin typeface="Calibri" panose="020F0502020204030204" pitchFamily="34" charset="0"/>
                <a:cs typeface="Calibri" panose="020F0502020204030204" pitchFamily="34" charset="0"/>
              </a:rPr>
              <a:t>1D: Simon Kee, lokaal 10</a:t>
            </a:r>
          </a:p>
          <a:p>
            <a:endParaRPr lang="nl-NL" sz="3200" dirty="0">
              <a:solidFill>
                <a:srgbClr val="12BA12"/>
              </a:solidFill>
              <a:latin typeface="Calibri" panose="020F0502020204030204" pitchFamily="34" charset="0"/>
              <a:cs typeface="Calibri" panose="020F0502020204030204" pitchFamily="34" charset="0"/>
            </a:endParaRPr>
          </a:p>
          <a:p>
            <a:endParaRPr lang="nl-NL" sz="3200" dirty="0">
              <a:solidFill>
                <a:srgbClr val="12BA12"/>
              </a:solidFill>
              <a:latin typeface="Calibri" panose="020F0502020204030204" pitchFamily="34" charset="0"/>
              <a:cs typeface="Calibri" panose="020F0502020204030204" pitchFamily="34" charset="0"/>
            </a:endParaRPr>
          </a:p>
          <a:p>
            <a:endParaRPr lang="nl-NL" sz="3200" dirty="0">
              <a:solidFill>
                <a:srgbClr val="12BA12"/>
              </a:solidFill>
              <a:latin typeface="Calibri" panose="020F0502020204030204" pitchFamily="34" charset="0"/>
              <a:cs typeface="Calibri" panose="020F0502020204030204" pitchFamily="34" charset="0"/>
            </a:endParaRPr>
          </a:p>
        </p:txBody>
      </p:sp>
      <p:pic>
        <p:nvPicPr>
          <p:cNvPr id="7" name="Afbeelding 6" descr="Afbeelding met persoon, lucht, buiten&#10;&#10;Automatisch gegenereerde beschrijving">
            <a:extLst>
              <a:ext uri="{FF2B5EF4-FFF2-40B4-BE49-F238E27FC236}">
                <a16:creationId xmlns:a16="http://schemas.microsoft.com/office/drawing/2014/main" id="{72E2A9D6-E5AC-413A-96D4-3FCD22568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812" y="1348224"/>
            <a:ext cx="1566335" cy="2346569"/>
          </a:xfrm>
          <a:prstGeom prst="rect">
            <a:avLst/>
          </a:prstGeom>
        </p:spPr>
      </p:pic>
      <p:pic>
        <p:nvPicPr>
          <p:cNvPr id="1026" name="Picture 2">
            <a:extLst>
              <a:ext uri="{FF2B5EF4-FFF2-40B4-BE49-F238E27FC236}">
                <a16:creationId xmlns:a16="http://schemas.microsoft.com/office/drawing/2014/main" id="{D98D4EF0-3C9A-1626-D1C5-4B75FB6B2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459" y="942041"/>
            <a:ext cx="1566335" cy="23465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8261E57-8E5A-FBF8-D635-161C9DA608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8812" y="4096446"/>
            <a:ext cx="1566335" cy="234656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596DB24D-6791-C6A9-6DE5-1041E490B055}"/>
              </a:ext>
            </a:extLst>
          </p:cNvPr>
          <p:cNvPicPr>
            <a:picLocks noChangeAspect="1"/>
          </p:cNvPicPr>
          <p:nvPr/>
        </p:nvPicPr>
        <p:blipFill rotWithShape="1">
          <a:blip r:embed="rId6"/>
          <a:srcRect t="16945" r="26009"/>
          <a:stretch/>
        </p:blipFill>
        <p:spPr>
          <a:xfrm>
            <a:off x="5443458" y="3694793"/>
            <a:ext cx="1566336" cy="2344314"/>
          </a:xfrm>
          <a:prstGeom prst="rect">
            <a:avLst/>
          </a:prstGeom>
        </p:spPr>
      </p:pic>
    </p:spTree>
    <p:extLst>
      <p:ext uri="{BB962C8B-B14F-4D97-AF65-F5344CB8AC3E}">
        <p14:creationId xmlns:p14="http://schemas.microsoft.com/office/powerpoint/2010/main" val="428587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09822" y="942536"/>
            <a:ext cx="7469944" cy="5620189"/>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392702" y="1139483"/>
            <a:ext cx="7174523" cy="5262979"/>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PROGRAMMA</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Voorstellen </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Start van het schooljaar</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Mentoraat </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Programma mentorlessen</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Nationaal Programma Onderwijs (NPO)</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Communicatie</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Overige vragen</a:t>
            </a:r>
          </a:p>
          <a:p>
            <a:endParaRPr lang="nl-NL" sz="3200" dirty="0">
              <a:solidFill>
                <a:srgbClr val="12BA1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0120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40696" y="816638"/>
            <a:ext cx="7469944" cy="4921689"/>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677015" y="1119673"/>
            <a:ext cx="6866864" cy="4154984"/>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Start van het schooljaar</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Rooster(-wijzigingen) in Magister</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Plannen en organiseren (</a:t>
            </a:r>
            <a:r>
              <a:rPr lang="nl-NL" sz="3200" dirty="0" err="1">
                <a:solidFill>
                  <a:srgbClr val="12BA12"/>
                </a:solidFill>
                <a:latin typeface="Calibri" panose="020F0502020204030204" pitchFamily="34" charset="0"/>
                <a:cs typeface="Calibri" panose="020F0502020204030204" pitchFamily="34" charset="0"/>
              </a:rPr>
              <a:t>plenda</a:t>
            </a:r>
            <a:r>
              <a:rPr lang="nl-NL" sz="3200" dirty="0">
                <a:solidFill>
                  <a:srgbClr val="12BA12"/>
                </a:solidFill>
                <a:latin typeface="Calibri" panose="020F0502020204030204" pitchFamily="34" charset="0"/>
                <a:cs typeface="Calibri" panose="020F0502020204030204" pitchFamily="34" charset="0"/>
              </a:rPr>
              <a:t>)</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Boekentas en gebruik kluisje</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CITO Ne-En-re/</a:t>
            </a:r>
            <a:r>
              <a:rPr lang="nl-NL" sz="3200" dirty="0" err="1">
                <a:solidFill>
                  <a:srgbClr val="12BA12"/>
                </a:solidFill>
                <a:latin typeface="Calibri" panose="020F0502020204030204" pitchFamily="34" charset="0"/>
                <a:cs typeface="Calibri" panose="020F0502020204030204" pitchFamily="34" charset="0"/>
              </a:rPr>
              <a:t>wi</a:t>
            </a:r>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i-uren </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Meerdere vakken en docenten</a:t>
            </a:r>
          </a:p>
        </p:txBody>
      </p:sp>
    </p:spTree>
    <p:extLst>
      <p:ext uri="{BB962C8B-B14F-4D97-AF65-F5344CB8AC3E}">
        <p14:creationId xmlns:p14="http://schemas.microsoft.com/office/powerpoint/2010/main" val="25681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09822" y="816639"/>
            <a:ext cx="7469944" cy="5688936"/>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388406" y="873263"/>
            <a:ext cx="7174523" cy="5632311"/>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MENTORAAT</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Eerste contactpersoon voor ouders</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Bewaakt individueel welzijn, resultaten en groepsdynamiek</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Op naar de havo programma; bij m-h advies of na de kerstvakantie</a:t>
            </a:r>
          </a:p>
          <a:p>
            <a:pPr marL="457200" indent="-457200">
              <a:buFont typeface="Wingdings" panose="05000000000000000000" pitchFamily="2" charset="2"/>
              <a:buChar char="§"/>
            </a:pPr>
            <a:r>
              <a:rPr lang="nl-NL" sz="3200" dirty="0" err="1">
                <a:solidFill>
                  <a:srgbClr val="12BA12"/>
                </a:solidFill>
                <a:latin typeface="Calibri" panose="020F0502020204030204" pitchFamily="34" charset="0"/>
                <a:cs typeface="Calibri" panose="020F0502020204030204" pitchFamily="34" charset="0"/>
              </a:rPr>
              <a:t>Mentorles</a:t>
            </a:r>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10 minuten gesprekken na rapporten </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Begeleiding van groepsactiviteiten</a:t>
            </a:r>
          </a:p>
          <a:p>
            <a:r>
              <a:rPr lang="nl-NL" sz="3200" dirty="0">
                <a:solidFill>
                  <a:srgbClr val="12BA12"/>
                </a:solidFill>
                <a:latin typeface="Calibri" panose="020F0502020204030204" pitchFamily="34" charset="0"/>
                <a:cs typeface="Calibri" panose="020F0502020204030204" pitchFamily="34" charset="0"/>
              </a:rPr>
              <a:t>     waar mogelijk</a:t>
            </a:r>
          </a:p>
        </p:txBody>
      </p:sp>
    </p:spTree>
    <p:extLst>
      <p:ext uri="{BB962C8B-B14F-4D97-AF65-F5344CB8AC3E}">
        <p14:creationId xmlns:p14="http://schemas.microsoft.com/office/powerpoint/2010/main" val="175088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0D4C93F4567E42B6564CE0C11247A0" ma:contentTypeVersion="13" ma:contentTypeDescription="Een nieuw document maken." ma:contentTypeScope="" ma:versionID="4c4ab0f187f87d1df95c76b239300e43">
  <xsd:schema xmlns:xsd="http://www.w3.org/2001/XMLSchema" xmlns:xs="http://www.w3.org/2001/XMLSchema" xmlns:p="http://schemas.microsoft.com/office/2006/metadata/properties" xmlns:ns3="af84bead-1d87-4360-acee-f328bf2effd5" xmlns:ns4="62d1398b-24c0-4805-a5f1-cf28f3c9aefb" targetNamespace="http://schemas.microsoft.com/office/2006/metadata/properties" ma:root="true" ma:fieldsID="f15eb4dcd766b35826769f34ded69a91" ns3:_="" ns4:_="">
    <xsd:import namespace="af84bead-1d87-4360-acee-f328bf2effd5"/>
    <xsd:import namespace="62d1398b-24c0-4805-a5f1-cf28f3c9aef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84bead-1d87-4360-acee-f328bf2effd5"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d1398b-24c0-4805-a5f1-cf28f3c9aef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1C110-2608-4D62-9C16-54C296AB1CD9}">
  <ds:schemaRefs>
    <ds:schemaRef ds:uri="http://schemas.microsoft.com/sharepoint/v3/contenttype/forms"/>
  </ds:schemaRefs>
</ds:datastoreItem>
</file>

<file path=customXml/itemProps2.xml><?xml version="1.0" encoding="utf-8"?>
<ds:datastoreItem xmlns:ds="http://schemas.openxmlformats.org/officeDocument/2006/customXml" ds:itemID="{ECD42D6F-CF45-46FA-A516-937EFC73D5B8}">
  <ds:schemaRefs>
    <ds:schemaRef ds:uri="http://purl.org/dc/elements/1.1/"/>
    <ds:schemaRef ds:uri="http://schemas.microsoft.com/office/2006/metadata/properties"/>
    <ds:schemaRef ds:uri="62d1398b-24c0-4805-a5f1-cf28f3c9aefb"/>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f84bead-1d87-4360-acee-f328bf2effd5"/>
    <ds:schemaRef ds:uri="http://www.w3.org/XML/1998/namespace"/>
  </ds:schemaRefs>
</ds:datastoreItem>
</file>

<file path=customXml/itemProps3.xml><?xml version="1.0" encoding="utf-8"?>
<ds:datastoreItem xmlns:ds="http://schemas.openxmlformats.org/officeDocument/2006/customXml" ds:itemID="{A89D729D-72D8-440D-8F5F-79A0B8C15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84bead-1d87-4360-acee-f328bf2effd5"/>
    <ds:schemaRef ds:uri="62d1398b-24c0-4805-a5f1-cf28f3c9ae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205</TotalTime>
  <Words>1346</Words>
  <Application>Microsoft Office PowerPoint</Application>
  <PresentationFormat>Breedbeeld</PresentationFormat>
  <Paragraphs>138</Paragraphs>
  <Slides>13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Trebuchet MS</vt:lpstr>
      <vt:lpstr>Wingdings</vt:lpstr>
      <vt:lpstr>Wingdings 3</vt:lpstr>
      <vt:lpstr>Facet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Dunamare Onderwijsgroep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 voorstellen!</dc:title>
  <dc:creator>P.vanderWerff</dc:creator>
  <cp:lastModifiedBy>Bas, J.</cp:lastModifiedBy>
  <cp:revision>7</cp:revision>
  <dcterms:created xsi:type="dcterms:W3CDTF">2013-08-27T12:16:37Z</dcterms:created>
  <dcterms:modified xsi:type="dcterms:W3CDTF">2023-09-12T09:49:43Z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0x010100320D4C93F4567E42B6564CE0C11247A0</vt:lpwstr>
  </property>
</Properties>
</file>