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70" r:id="rId5"/>
    <p:sldId id="272" r:id="rId6"/>
    <p:sldId id="280" r:id="rId7"/>
    <p:sldId id="282" r:id="rId8"/>
    <p:sldId id="281" r:id="rId9"/>
    <p:sldId id="283" r:id="rId10"/>
    <p:sldId id="284" r:id="rId11"/>
    <p:sldId id="285" r:id="rId12"/>
    <p:sldId id="28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D86E9-2035-4CA3-9CD6-A7C704D4756A}" v="59" dt="2023-09-12T10:27:32.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1" autoAdjust="0"/>
  </p:normalViewPr>
  <p:slideViewPr>
    <p:cSldViewPr snapToGrid="0">
      <p:cViewPr varScale="1">
        <p:scale>
          <a:sx n="86" d="100"/>
          <a:sy n="86" d="100"/>
        </p:scale>
        <p:origin x="15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J." userId="323780cb-e5f1-4858-9e38-0071764953bc" providerId="ADAL" clId="{0E21062F-3B4C-4AE9-930A-EFFC00046762}"/>
    <pc:docChg chg="undo redo custSel modSld">
      <pc:chgData name="Bas, J." userId="323780cb-e5f1-4858-9e38-0071764953bc" providerId="ADAL" clId="{0E21062F-3B4C-4AE9-930A-EFFC00046762}" dt="2022-09-05T14:56:39.070" v="612" actId="1076"/>
      <pc:docMkLst>
        <pc:docMk/>
      </pc:docMkLst>
      <pc:sldChg chg="modSp">
        <pc:chgData name="Bas, J." userId="323780cb-e5f1-4858-9e38-0071764953bc" providerId="ADAL" clId="{0E21062F-3B4C-4AE9-930A-EFFC00046762}" dt="2022-09-01T12:28:03.069" v="18" actId="20577"/>
        <pc:sldMkLst>
          <pc:docMk/>
          <pc:sldMk cId="3475154665" sldId="270"/>
        </pc:sldMkLst>
        <pc:spChg chg="mod">
          <ac:chgData name="Bas, J." userId="323780cb-e5f1-4858-9e38-0071764953bc" providerId="ADAL" clId="{0E21062F-3B4C-4AE9-930A-EFFC00046762}" dt="2022-09-01T12:28:03.069" v="18" actId="20577"/>
          <ac:spMkLst>
            <pc:docMk/>
            <pc:sldMk cId="3475154665" sldId="270"/>
            <ac:spMk id="4" creationId="{1CB3796E-4759-4640-86A2-C8C94987B698}"/>
          </ac:spMkLst>
        </pc:spChg>
      </pc:sldChg>
      <pc:sldChg chg="modSp">
        <pc:chgData name="Bas, J." userId="323780cb-e5f1-4858-9e38-0071764953bc" providerId="ADAL" clId="{0E21062F-3B4C-4AE9-930A-EFFC00046762}" dt="2022-09-01T12:28:12.500" v="22" actId="20577"/>
        <pc:sldMkLst>
          <pc:docMk/>
          <pc:sldMk cId="2344482057" sldId="272"/>
        </pc:sldMkLst>
        <pc:spChg chg="mod">
          <ac:chgData name="Bas, J." userId="323780cb-e5f1-4858-9e38-0071764953bc" providerId="ADAL" clId="{0E21062F-3B4C-4AE9-930A-EFFC00046762}" dt="2022-09-01T12:28:12.500" v="22" actId="20577"/>
          <ac:spMkLst>
            <pc:docMk/>
            <pc:sldMk cId="2344482057" sldId="272"/>
            <ac:spMk id="4" creationId="{1CB3796E-4759-4640-86A2-C8C94987B698}"/>
          </ac:spMkLst>
        </pc:spChg>
      </pc:sldChg>
      <pc:sldChg chg="modSp">
        <pc:chgData name="Bas, J." userId="323780cb-e5f1-4858-9e38-0071764953bc" providerId="ADAL" clId="{0E21062F-3B4C-4AE9-930A-EFFC00046762}" dt="2022-09-05T14:52:15.615" v="427" actId="14100"/>
        <pc:sldMkLst>
          <pc:docMk/>
          <pc:sldMk cId="195848739" sldId="280"/>
        </pc:sldMkLst>
        <pc:spChg chg="mod">
          <ac:chgData name="Bas, J." userId="323780cb-e5f1-4858-9e38-0071764953bc" providerId="ADAL" clId="{0E21062F-3B4C-4AE9-930A-EFFC00046762}" dt="2022-09-01T12:30:41.768" v="147" actId="20577"/>
          <ac:spMkLst>
            <pc:docMk/>
            <pc:sldMk cId="195848739" sldId="280"/>
            <ac:spMk id="4" creationId="{1CB3796E-4759-4640-86A2-C8C94987B698}"/>
          </ac:spMkLst>
        </pc:spChg>
        <pc:spChg chg="mod">
          <ac:chgData name="Bas, J." userId="323780cb-e5f1-4858-9e38-0071764953bc" providerId="ADAL" clId="{0E21062F-3B4C-4AE9-930A-EFFC00046762}" dt="2022-09-05T14:52:15.615" v="427" actId="14100"/>
          <ac:spMkLst>
            <pc:docMk/>
            <pc:sldMk cId="195848739" sldId="280"/>
            <ac:spMk id="8" creationId="{F4B1BC92-C78F-4FEB-B1B7-879BB6AAD6B7}"/>
          </ac:spMkLst>
        </pc:spChg>
      </pc:sldChg>
      <pc:sldChg chg="modSp">
        <pc:chgData name="Bas, J." userId="323780cb-e5f1-4858-9e38-0071764953bc" providerId="ADAL" clId="{0E21062F-3B4C-4AE9-930A-EFFC00046762}" dt="2022-09-05T14:52:08.156" v="426" actId="14100"/>
        <pc:sldMkLst>
          <pc:docMk/>
          <pc:sldMk cId="2592088916" sldId="281"/>
        </pc:sldMkLst>
        <pc:spChg chg="mod">
          <ac:chgData name="Bas, J." userId="323780cb-e5f1-4858-9e38-0071764953bc" providerId="ADAL" clId="{0E21062F-3B4C-4AE9-930A-EFFC00046762}" dt="2022-09-05T14:51:58.439" v="425" actId="5793"/>
          <ac:spMkLst>
            <pc:docMk/>
            <pc:sldMk cId="2592088916" sldId="281"/>
            <ac:spMk id="4" creationId="{1CB3796E-4759-4640-86A2-C8C94987B698}"/>
          </ac:spMkLst>
        </pc:spChg>
        <pc:spChg chg="mod">
          <ac:chgData name="Bas, J." userId="323780cb-e5f1-4858-9e38-0071764953bc" providerId="ADAL" clId="{0E21062F-3B4C-4AE9-930A-EFFC00046762}" dt="2022-09-05T14:52:08.156" v="426" actId="14100"/>
          <ac:spMkLst>
            <pc:docMk/>
            <pc:sldMk cId="2592088916" sldId="281"/>
            <ac:spMk id="8" creationId="{F4B1BC92-C78F-4FEB-B1B7-879BB6AAD6B7}"/>
          </ac:spMkLst>
        </pc:spChg>
      </pc:sldChg>
      <pc:sldChg chg="modSp">
        <pc:chgData name="Bas, J." userId="323780cb-e5f1-4858-9e38-0071764953bc" providerId="ADAL" clId="{0E21062F-3B4C-4AE9-930A-EFFC00046762}" dt="2022-09-01T12:36:20.395" v="340" actId="20577"/>
        <pc:sldMkLst>
          <pc:docMk/>
          <pc:sldMk cId="1343422355" sldId="283"/>
        </pc:sldMkLst>
        <pc:spChg chg="mod">
          <ac:chgData name="Bas, J." userId="323780cb-e5f1-4858-9e38-0071764953bc" providerId="ADAL" clId="{0E21062F-3B4C-4AE9-930A-EFFC00046762}" dt="2022-09-01T12:36:20.395" v="340" actId="20577"/>
          <ac:spMkLst>
            <pc:docMk/>
            <pc:sldMk cId="1343422355" sldId="283"/>
            <ac:spMk id="4" creationId="{1CB3796E-4759-4640-86A2-C8C94987B698}"/>
          </ac:spMkLst>
        </pc:spChg>
      </pc:sldChg>
      <pc:sldChg chg="modSp">
        <pc:chgData name="Bas, J." userId="323780cb-e5f1-4858-9e38-0071764953bc" providerId="ADAL" clId="{0E21062F-3B4C-4AE9-930A-EFFC00046762}" dt="2022-09-05T14:53:21.653" v="471" actId="14100"/>
        <pc:sldMkLst>
          <pc:docMk/>
          <pc:sldMk cId="1018233741" sldId="284"/>
        </pc:sldMkLst>
        <pc:spChg chg="mod">
          <ac:chgData name="Bas, J." userId="323780cb-e5f1-4858-9e38-0071764953bc" providerId="ADAL" clId="{0E21062F-3B4C-4AE9-930A-EFFC00046762}" dt="2022-09-05T14:53:17.038" v="470" actId="20577"/>
          <ac:spMkLst>
            <pc:docMk/>
            <pc:sldMk cId="1018233741" sldId="284"/>
            <ac:spMk id="4" creationId="{1CB3796E-4759-4640-86A2-C8C94987B698}"/>
          </ac:spMkLst>
        </pc:spChg>
        <pc:spChg chg="mod">
          <ac:chgData name="Bas, J." userId="323780cb-e5f1-4858-9e38-0071764953bc" providerId="ADAL" clId="{0E21062F-3B4C-4AE9-930A-EFFC00046762}" dt="2022-09-05T14:53:21.653" v="471" actId="14100"/>
          <ac:spMkLst>
            <pc:docMk/>
            <pc:sldMk cId="1018233741" sldId="284"/>
            <ac:spMk id="8" creationId="{F4B1BC92-C78F-4FEB-B1B7-879BB6AAD6B7}"/>
          </ac:spMkLst>
        </pc:spChg>
      </pc:sldChg>
      <pc:sldChg chg="modSp">
        <pc:chgData name="Bas, J." userId="323780cb-e5f1-4858-9e38-0071764953bc" providerId="ADAL" clId="{0E21062F-3B4C-4AE9-930A-EFFC00046762}" dt="2022-09-05T14:55:48.334" v="604" actId="1076"/>
        <pc:sldMkLst>
          <pc:docMk/>
          <pc:sldMk cId="1285832751" sldId="285"/>
        </pc:sldMkLst>
        <pc:spChg chg="mod">
          <ac:chgData name="Bas, J." userId="323780cb-e5f1-4858-9e38-0071764953bc" providerId="ADAL" clId="{0E21062F-3B4C-4AE9-930A-EFFC00046762}" dt="2022-09-05T14:55:48.334" v="604" actId="1076"/>
          <ac:spMkLst>
            <pc:docMk/>
            <pc:sldMk cId="1285832751" sldId="285"/>
            <ac:spMk id="4" creationId="{1CB3796E-4759-4640-86A2-C8C94987B698}"/>
          </ac:spMkLst>
        </pc:spChg>
        <pc:spChg chg="mod">
          <ac:chgData name="Bas, J." userId="323780cb-e5f1-4858-9e38-0071764953bc" providerId="ADAL" clId="{0E21062F-3B4C-4AE9-930A-EFFC00046762}" dt="2022-09-05T14:55:44.542" v="603" actId="1076"/>
          <ac:spMkLst>
            <pc:docMk/>
            <pc:sldMk cId="1285832751" sldId="285"/>
            <ac:spMk id="8" creationId="{F4B1BC92-C78F-4FEB-B1B7-879BB6AAD6B7}"/>
          </ac:spMkLst>
        </pc:spChg>
      </pc:sldChg>
      <pc:sldChg chg="modSp">
        <pc:chgData name="Bas, J." userId="323780cb-e5f1-4858-9e38-0071764953bc" providerId="ADAL" clId="{0E21062F-3B4C-4AE9-930A-EFFC00046762}" dt="2022-09-05T14:56:39.070" v="612" actId="1076"/>
        <pc:sldMkLst>
          <pc:docMk/>
          <pc:sldMk cId="3432975542" sldId="286"/>
        </pc:sldMkLst>
        <pc:spChg chg="mod">
          <ac:chgData name="Bas, J." userId="323780cb-e5f1-4858-9e38-0071764953bc" providerId="ADAL" clId="{0E21062F-3B4C-4AE9-930A-EFFC00046762}" dt="2022-09-05T14:56:39.070" v="612" actId="1076"/>
          <ac:spMkLst>
            <pc:docMk/>
            <pc:sldMk cId="3432975542" sldId="286"/>
            <ac:spMk id="4" creationId="{1CB3796E-4759-4640-86A2-C8C94987B698}"/>
          </ac:spMkLst>
        </pc:spChg>
        <pc:spChg chg="mod">
          <ac:chgData name="Bas, J." userId="323780cb-e5f1-4858-9e38-0071764953bc" providerId="ADAL" clId="{0E21062F-3B4C-4AE9-930A-EFFC00046762}" dt="2022-09-05T14:56:31.526" v="611" actId="1076"/>
          <ac:spMkLst>
            <pc:docMk/>
            <pc:sldMk cId="3432975542" sldId="286"/>
            <ac:spMk id="8" creationId="{F4B1BC92-C78F-4FEB-B1B7-879BB6AAD6B7}"/>
          </ac:spMkLst>
        </pc:spChg>
      </pc:sldChg>
    </pc:docChg>
  </pc:docChgLst>
  <pc:docChgLst>
    <pc:chgData name="Bas, J." userId="323780cb-e5f1-4858-9e38-0071764953bc" providerId="ADAL" clId="{F4CD86E9-2035-4CA3-9CD6-A7C704D4756A}"/>
    <pc:docChg chg="delSld modSld">
      <pc:chgData name="Bas, J." userId="323780cb-e5f1-4858-9e38-0071764953bc" providerId="ADAL" clId="{F4CD86E9-2035-4CA3-9CD6-A7C704D4756A}" dt="2023-09-12T10:43:28.841" v="493" actId="1076"/>
      <pc:docMkLst>
        <pc:docMk/>
      </pc:docMkLst>
      <pc:sldChg chg="modSp mod">
        <pc:chgData name="Bas, J." userId="323780cb-e5f1-4858-9e38-0071764953bc" providerId="ADAL" clId="{F4CD86E9-2035-4CA3-9CD6-A7C704D4756A}" dt="2023-09-12T10:26:31.497" v="315" actId="20577"/>
        <pc:sldMkLst>
          <pc:docMk/>
          <pc:sldMk cId="2344482057" sldId="272"/>
        </pc:sldMkLst>
        <pc:spChg chg="mod">
          <ac:chgData name="Bas, J." userId="323780cb-e5f1-4858-9e38-0071764953bc" providerId="ADAL" clId="{F4CD86E9-2035-4CA3-9CD6-A7C704D4756A}" dt="2023-09-12T10:26:31.497" v="315" actId="20577"/>
          <ac:spMkLst>
            <pc:docMk/>
            <pc:sldMk cId="2344482057" sldId="272"/>
            <ac:spMk id="4" creationId="{1CB3796E-4759-4640-86A2-C8C94987B698}"/>
          </ac:spMkLst>
        </pc:spChg>
      </pc:sldChg>
      <pc:sldChg chg="addSp modSp mod">
        <pc:chgData name="Bas, J." userId="323780cb-e5f1-4858-9e38-0071764953bc" providerId="ADAL" clId="{F4CD86E9-2035-4CA3-9CD6-A7C704D4756A}" dt="2023-09-08T14:43:15.354" v="202" actId="1076"/>
        <pc:sldMkLst>
          <pc:docMk/>
          <pc:sldMk cId="195848739" sldId="280"/>
        </pc:sldMkLst>
        <pc:spChg chg="mod">
          <ac:chgData name="Bas, J." userId="323780cb-e5f1-4858-9e38-0071764953bc" providerId="ADAL" clId="{F4CD86E9-2035-4CA3-9CD6-A7C704D4756A}" dt="2023-09-08T14:40:27.050" v="156" actId="20577"/>
          <ac:spMkLst>
            <pc:docMk/>
            <pc:sldMk cId="195848739" sldId="280"/>
            <ac:spMk id="4" creationId="{1CB3796E-4759-4640-86A2-C8C94987B698}"/>
          </ac:spMkLst>
        </pc:spChg>
        <pc:picChg chg="add mod">
          <ac:chgData name="Bas, J." userId="323780cb-e5f1-4858-9e38-0071764953bc" providerId="ADAL" clId="{F4CD86E9-2035-4CA3-9CD6-A7C704D4756A}" dt="2023-09-08T14:42:55.226" v="197" actId="1076"/>
          <ac:picMkLst>
            <pc:docMk/>
            <pc:sldMk cId="195848739" sldId="280"/>
            <ac:picMk id="1026" creationId="{24FE7F92-F866-3737-32C8-B94A846BD5BD}"/>
          </ac:picMkLst>
        </pc:picChg>
        <pc:picChg chg="add mod">
          <ac:chgData name="Bas, J." userId="323780cb-e5f1-4858-9e38-0071764953bc" providerId="ADAL" clId="{F4CD86E9-2035-4CA3-9CD6-A7C704D4756A}" dt="2023-09-08T14:43:15.354" v="202" actId="1076"/>
          <ac:picMkLst>
            <pc:docMk/>
            <pc:sldMk cId="195848739" sldId="280"/>
            <ac:picMk id="1028" creationId="{12386CE1-2D83-74F7-1638-AA0309401384}"/>
          </ac:picMkLst>
        </pc:picChg>
        <pc:picChg chg="add mod">
          <ac:chgData name="Bas, J." userId="323780cb-e5f1-4858-9e38-0071764953bc" providerId="ADAL" clId="{F4CD86E9-2035-4CA3-9CD6-A7C704D4756A}" dt="2023-09-08T14:43:03.386" v="199" actId="1076"/>
          <ac:picMkLst>
            <pc:docMk/>
            <pc:sldMk cId="195848739" sldId="280"/>
            <ac:picMk id="1030" creationId="{B391D9F8-FC5F-A539-5F23-F65B4E7F7A4D}"/>
          </ac:picMkLst>
        </pc:picChg>
        <pc:picChg chg="add mod">
          <ac:chgData name="Bas, J." userId="323780cb-e5f1-4858-9e38-0071764953bc" providerId="ADAL" clId="{F4CD86E9-2035-4CA3-9CD6-A7C704D4756A}" dt="2023-09-08T14:42:58.794" v="198" actId="1076"/>
          <ac:picMkLst>
            <pc:docMk/>
            <pc:sldMk cId="195848739" sldId="280"/>
            <ac:picMk id="1032" creationId="{13E739D3-55A3-3324-F347-0E611C719A96}"/>
          </ac:picMkLst>
        </pc:picChg>
      </pc:sldChg>
      <pc:sldChg chg="addSp modSp mod modAnim modNotesTx">
        <pc:chgData name="Bas, J." userId="323780cb-e5f1-4858-9e38-0071764953bc" providerId="ADAL" clId="{F4CD86E9-2035-4CA3-9CD6-A7C704D4756A}" dt="2023-09-12T10:27:41.670" v="323" actId="14100"/>
        <pc:sldMkLst>
          <pc:docMk/>
          <pc:sldMk cId="2592088916" sldId="281"/>
        </pc:sldMkLst>
        <pc:spChg chg="mod">
          <ac:chgData name="Bas, J." userId="323780cb-e5f1-4858-9e38-0071764953bc" providerId="ADAL" clId="{F4CD86E9-2035-4CA3-9CD6-A7C704D4756A}" dt="2023-09-12T10:27:32.808" v="321" actId="20577"/>
          <ac:spMkLst>
            <pc:docMk/>
            <pc:sldMk cId="2592088916" sldId="281"/>
            <ac:spMk id="4" creationId="{1CB3796E-4759-4640-86A2-C8C94987B698}"/>
          </ac:spMkLst>
        </pc:spChg>
        <pc:spChg chg="mod">
          <ac:chgData name="Bas, J." userId="323780cb-e5f1-4858-9e38-0071764953bc" providerId="ADAL" clId="{F4CD86E9-2035-4CA3-9CD6-A7C704D4756A}" dt="2023-09-12T10:27:41.670" v="323" actId="14100"/>
          <ac:spMkLst>
            <pc:docMk/>
            <pc:sldMk cId="2592088916" sldId="281"/>
            <ac:spMk id="8" creationId="{F4B1BC92-C78F-4FEB-B1B7-879BB6AAD6B7}"/>
          </ac:spMkLst>
        </pc:spChg>
        <pc:picChg chg="add mod">
          <ac:chgData name="Bas, J." userId="323780cb-e5f1-4858-9e38-0071764953bc" providerId="ADAL" clId="{F4CD86E9-2035-4CA3-9CD6-A7C704D4756A}" dt="2023-09-08T14:49:18.172" v="231" actId="1076"/>
          <ac:picMkLst>
            <pc:docMk/>
            <pc:sldMk cId="2592088916" sldId="281"/>
            <ac:picMk id="2050" creationId="{D1DA24BC-C73D-899F-6649-C7A7491173F4}"/>
          </ac:picMkLst>
        </pc:picChg>
        <pc:picChg chg="add mod">
          <ac:chgData name="Bas, J." userId="323780cb-e5f1-4858-9e38-0071764953bc" providerId="ADAL" clId="{F4CD86E9-2035-4CA3-9CD6-A7C704D4756A}" dt="2023-09-08T14:49:23.091" v="233" actId="14100"/>
          <ac:picMkLst>
            <pc:docMk/>
            <pc:sldMk cId="2592088916" sldId="281"/>
            <ac:picMk id="2052" creationId="{A034FF75-FD0F-45FF-C36B-2AF72D4F8616}"/>
          </ac:picMkLst>
        </pc:picChg>
      </pc:sldChg>
      <pc:sldChg chg="del">
        <pc:chgData name="Bas, J." userId="323780cb-e5f1-4858-9e38-0071764953bc" providerId="ADAL" clId="{F4CD86E9-2035-4CA3-9CD6-A7C704D4756A}" dt="2023-09-12T10:26:14.097" v="309" actId="2696"/>
        <pc:sldMkLst>
          <pc:docMk/>
          <pc:sldMk cId="1225018209" sldId="282"/>
        </pc:sldMkLst>
      </pc:sldChg>
      <pc:sldChg chg="modSp mod">
        <pc:chgData name="Bas, J." userId="323780cb-e5f1-4858-9e38-0071764953bc" providerId="ADAL" clId="{F4CD86E9-2035-4CA3-9CD6-A7C704D4756A}" dt="2023-09-12T10:27:14.896" v="316" actId="1076"/>
        <pc:sldMkLst>
          <pc:docMk/>
          <pc:sldMk cId="2495732933" sldId="282"/>
        </pc:sldMkLst>
        <pc:spChg chg="mod">
          <ac:chgData name="Bas, J." userId="323780cb-e5f1-4858-9e38-0071764953bc" providerId="ADAL" clId="{F4CD86E9-2035-4CA3-9CD6-A7C704D4756A}" dt="2023-09-12T10:27:14.896" v="316" actId="1076"/>
          <ac:spMkLst>
            <pc:docMk/>
            <pc:sldMk cId="2495732933" sldId="282"/>
            <ac:spMk id="4" creationId="{1CB3796E-4759-4640-86A2-C8C94987B698}"/>
          </ac:spMkLst>
        </pc:spChg>
      </pc:sldChg>
      <pc:sldChg chg="modSp mod">
        <pc:chgData name="Bas, J." userId="323780cb-e5f1-4858-9e38-0071764953bc" providerId="ADAL" clId="{F4CD86E9-2035-4CA3-9CD6-A7C704D4756A}" dt="2023-09-12T10:42:06.644" v="406" actId="1076"/>
        <pc:sldMkLst>
          <pc:docMk/>
          <pc:sldMk cId="1343422355" sldId="283"/>
        </pc:sldMkLst>
        <pc:spChg chg="mod">
          <ac:chgData name="Bas, J." userId="323780cb-e5f1-4858-9e38-0071764953bc" providerId="ADAL" clId="{F4CD86E9-2035-4CA3-9CD6-A7C704D4756A}" dt="2023-09-12T10:42:03.693" v="405" actId="1076"/>
          <ac:spMkLst>
            <pc:docMk/>
            <pc:sldMk cId="1343422355" sldId="283"/>
            <ac:spMk id="4" creationId="{1CB3796E-4759-4640-86A2-C8C94987B698}"/>
          </ac:spMkLst>
        </pc:spChg>
        <pc:spChg chg="mod">
          <ac:chgData name="Bas, J." userId="323780cb-e5f1-4858-9e38-0071764953bc" providerId="ADAL" clId="{F4CD86E9-2035-4CA3-9CD6-A7C704D4756A}" dt="2023-09-12T10:42:06.644" v="406" actId="1076"/>
          <ac:spMkLst>
            <pc:docMk/>
            <pc:sldMk cId="1343422355" sldId="283"/>
            <ac:spMk id="8" creationId="{F4B1BC92-C78F-4FEB-B1B7-879BB6AAD6B7}"/>
          </ac:spMkLst>
        </pc:spChg>
      </pc:sldChg>
      <pc:sldChg chg="modSp mod">
        <pc:chgData name="Bas, J." userId="323780cb-e5f1-4858-9e38-0071764953bc" providerId="ADAL" clId="{F4CD86E9-2035-4CA3-9CD6-A7C704D4756A}" dt="2023-09-12T10:41:55.476" v="404" actId="1076"/>
        <pc:sldMkLst>
          <pc:docMk/>
          <pc:sldMk cId="1018233741" sldId="284"/>
        </pc:sldMkLst>
        <pc:spChg chg="mod">
          <ac:chgData name="Bas, J." userId="323780cb-e5f1-4858-9e38-0071764953bc" providerId="ADAL" clId="{F4CD86E9-2035-4CA3-9CD6-A7C704D4756A}" dt="2023-09-12T10:41:55.476" v="404" actId="1076"/>
          <ac:spMkLst>
            <pc:docMk/>
            <pc:sldMk cId="1018233741" sldId="284"/>
            <ac:spMk id="4" creationId="{1CB3796E-4759-4640-86A2-C8C94987B698}"/>
          </ac:spMkLst>
        </pc:spChg>
        <pc:spChg chg="mod">
          <ac:chgData name="Bas, J." userId="323780cb-e5f1-4858-9e38-0071764953bc" providerId="ADAL" clId="{F4CD86E9-2035-4CA3-9CD6-A7C704D4756A}" dt="2023-09-12T10:41:51.356" v="403" actId="1076"/>
          <ac:spMkLst>
            <pc:docMk/>
            <pc:sldMk cId="1018233741" sldId="284"/>
            <ac:spMk id="8" creationId="{F4B1BC92-C78F-4FEB-B1B7-879BB6AAD6B7}"/>
          </ac:spMkLst>
        </pc:spChg>
      </pc:sldChg>
      <pc:sldChg chg="modSp mod">
        <pc:chgData name="Bas, J." userId="323780cb-e5f1-4858-9e38-0071764953bc" providerId="ADAL" clId="{F4CD86E9-2035-4CA3-9CD6-A7C704D4756A}" dt="2023-09-12T10:43:21.372" v="492" actId="1076"/>
        <pc:sldMkLst>
          <pc:docMk/>
          <pc:sldMk cId="1285832751" sldId="285"/>
        </pc:sldMkLst>
        <pc:spChg chg="mod">
          <ac:chgData name="Bas, J." userId="323780cb-e5f1-4858-9e38-0071764953bc" providerId="ADAL" clId="{F4CD86E9-2035-4CA3-9CD6-A7C704D4756A}" dt="2023-09-12T10:43:21.372" v="492" actId="1076"/>
          <ac:spMkLst>
            <pc:docMk/>
            <pc:sldMk cId="1285832751" sldId="285"/>
            <ac:spMk id="4" creationId="{1CB3796E-4759-4640-86A2-C8C94987B698}"/>
          </ac:spMkLst>
        </pc:spChg>
        <pc:spChg chg="mod">
          <ac:chgData name="Bas, J." userId="323780cb-e5f1-4858-9e38-0071764953bc" providerId="ADAL" clId="{F4CD86E9-2035-4CA3-9CD6-A7C704D4756A}" dt="2023-09-12T10:43:16.884" v="491" actId="1076"/>
          <ac:spMkLst>
            <pc:docMk/>
            <pc:sldMk cId="1285832751" sldId="285"/>
            <ac:spMk id="8" creationId="{F4B1BC92-C78F-4FEB-B1B7-879BB6AAD6B7}"/>
          </ac:spMkLst>
        </pc:spChg>
      </pc:sldChg>
      <pc:sldChg chg="modSp mod">
        <pc:chgData name="Bas, J." userId="323780cb-e5f1-4858-9e38-0071764953bc" providerId="ADAL" clId="{F4CD86E9-2035-4CA3-9CD6-A7C704D4756A}" dt="2023-09-12T10:43:28.841" v="493" actId="1076"/>
        <pc:sldMkLst>
          <pc:docMk/>
          <pc:sldMk cId="3432975542" sldId="286"/>
        </pc:sldMkLst>
        <pc:spChg chg="mod">
          <ac:chgData name="Bas, J." userId="323780cb-e5f1-4858-9e38-0071764953bc" providerId="ADAL" clId="{F4CD86E9-2035-4CA3-9CD6-A7C704D4756A}" dt="2023-09-12T10:43:28.841" v="493" actId="1076"/>
          <ac:spMkLst>
            <pc:docMk/>
            <pc:sldMk cId="3432975542" sldId="286"/>
            <ac:spMk id="4" creationId="{1CB3796E-4759-4640-86A2-C8C94987B6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49018-BF59-405C-9BC7-64E8330B4925}" type="datetimeFigureOut">
              <a:rPr lang="nl-NL" smtClean="0"/>
              <a:t>12-9-2023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5AE34-8DA9-450A-8F98-0BEB1D7FB617}" type="slidenum">
              <a:rPr lang="nl-NL" smtClean="0"/>
              <a:t>‹nr.›</a:t>
            </a:fld>
            <a:endParaRPr lang="nl-NL"/>
          </a:p>
        </p:txBody>
      </p:sp>
    </p:spTree>
    <p:extLst>
      <p:ext uri="{BB962C8B-B14F-4D97-AF65-F5344CB8AC3E}">
        <p14:creationId xmlns:p14="http://schemas.microsoft.com/office/powerpoint/2010/main" val="189562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In de </a:t>
            </a:r>
            <a:r>
              <a:rPr lang="nl-NL" dirty="0" err="1"/>
              <a:t>mentorles</a:t>
            </a:r>
            <a:r>
              <a:rPr lang="nl-NL" dirty="0"/>
              <a:t> werken we met de lessenreeks ‘leren </a:t>
            </a:r>
            <a:r>
              <a:rPr lang="nl-NL" dirty="0" err="1"/>
              <a:t>leren</a:t>
            </a:r>
            <a:r>
              <a:rPr lang="nl-NL" dirty="0"/>
              <a:t>’ gebaseerd op het boek ‘Leren </a:t>
            </a:r>
            <a:r>
              <a:rPr lang="nl-NL" dirty="0" err="1"/>
              <a:t>leren</a:t>
            </a:r>
            <a:r>
              <a:rPr lang="nl-NL" dirty="0"/>
              <a:t>’ van Inge Verstraete. Ook hebben we de methode ‘Leefstijl’ voor de sociaal emotionele ontwikkeling van de leerlingen.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Deze week geven de leerlingen hun top 5 keuze voor de persoonlijk mentor op. De school probeert iedereen een mentor uit de top 5 toe te wijzen. </a:t>
            </a:r>
          </a:p>
          <a:p>
            <a:pPr marL="171450" indent="-171450">
              <a:buFont typeface="Arial" panose="020B0604020202020204" pitchFamily="34" charset="0"/>
              <a:buChar char="•"/>
            </a:pPr>
            <a:r>
              <a:rPr lang="nl-NL" dirty="0"/>
              <a:t>De persoonlijk mentor is eerste contactpersoon voor ouders. Hier kan en mag je van afwijken als het iets vakspecifieks is wat de leerling niet zelf met zijn vakdocent kan oplossen. Het melden van afwezigheid door ziekte, (medische-) afspraken </a:t>
            </a:r>
            <a:r>
              <a:rPr lang="nl-NL" dirty="0" err="1"/>
              <a:t>etc</a:t>
            </a:r>
            <a:r>
              <a:rPr lang="nl-NL" dirty="0"/>
              <a:t> mogen direct aan de administratie doorgegeven worden. Voor het aanvragen van verlof neemt u direct contact op met de teamleider. </a:t>
            </a:r>
          </a:p>
          <a:p>
            <a:pPr marL="171450" indent="-171450">
              <a:buFont typeface="Arial" panose="020B0604020202020204" pitchFamily="34" charset="0"/>
              <a:buChar char="•"/>
            </a:pPr>
            <a:r>
              <a:rPr lang="nl-NL" dirty="0"/>
              <a:t>De 10 minuten gesprekken zijn alleen met de mentor en niet met de vakdocenten.</a:t>
            </a:r>
          </a:p>
          <a:p>
            <a:endParaRPr lang="nl-NL" dirty="0"/>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4</a:t>
            </a:fld>
            <a:endParaRPr lang="nl-NL"/>
          </a:p>
        </p:txBody>
      </p:sp>
    </p:spTree>
    <p:extLst>
      <p:ext uri="{BB962C8B-B14F-4D97-AF65-F5344CB8AC3E}">
        <p14:creationId xmlns:p14="http://schemas.microsoft.com/office/powerpoint/2010/main" val="86816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5</a:t>
            </a:fld>
            <a:endParaRPr lang="nl-NL"/>
          </a:p>
        </p:txBody>
      </p:sp>
    </p:spTree>
    <p:extLst>
      <p:ext uri="{BB962C8B-B14F-4D97-AF65-F5344CB8AC3E}">
        <p14:creationId xmlns:p14="http://schemas.microsoft.com/office/powerpoint/2010/main" val="82938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Qompas is een online LOB programma waar leerlingen in klas 2, 3 en 4 aan werken. Het programma helpt bij het beter leren kennen van de sterke kanten, talenten en interesses van de leerling. Dit alles om tot een vervolgopleiding te komen die goed bij de leerling past. </a:t>
            </a:r>
          </a:p>
          <a:p>
            <a:pPr marL="171450" indent="-171450">
              <a:buFont typeface="Arial" panose="020B0604020202020204" pitchFamily="34" charset="0"/>
              <a:buChar char="•"/>
            </a:pPr>
            <a:r>
              <a:rPr lang="nl-NL" dirty="0" err="1"/>
              <a:t>Choice</a:t>
            </a:r>
            <a:r>
              <a:rPr lang="nl-NL" dirty="0"/>
              <a:t> is een ochtend, georganiseerd door het Nova college, in de Kennemer sporthal naast de ijsbaan. Leerlingen maken hier kennis met de verschillende opleidingen die het Nova te bieden heeft. </a:t>
            </a:r>
          </a:p>
          <a:p>
            <a:pPr marL="171450" indent="-171450">
              <a:buFont typeface="Arial" panose="020B0604020202020204" pitchFamily="34" charset="0"/>
              <a:buChar char="•"/>
            </a:pPr>
            <a:r>
              <a:rPr lang="nl-NL" dirty="0"/>
              <a:t>Leerlingen bespreken hun profielkeuze natuurlijk thuis met hun ouders maar ook met de persoonlijk mentor. Voor specifiekere vragen kunnen leerlingen altijd naar de decaan, meneer Van der Eem.</a:t>
            </a:r>
          </a:p>
          <a:p>
            <a:pPr marL="171450" indent="-171450">
              <a:buFont typeface="Arial" panose="020B0604020202020204" pitchFamily="34" charset="0"/>
              <a:buChar char="•"/>
            </a:pPr>
            <a:r>
              <a:rPr lang="nl-NL" dirty="0"/>
              <a:t>Meneer Van der Eem zal ook de informatieavond verzorgen. Leerlingen krijgen dezelfde informatie tijdens de lessen op school. </a:t>
            </a:r>
          </a:p>
          <a:p>
            <a:pPr marL="171450" indent="-171450">
              <a:buFont typeface="Arial" panose="020B0604020202020204" pitchFamily="34" charset="0"/>
              <a:buChar char="•"/>
            </a:pPr>
            <a:r>
              <a:rPr lang="nl-NL" dirty="0"/>
              <a:t>In klas 3 en 4 biedt De Hartenlust geen Frans aan. Wel kan Duits als moderne vreemde taal gekozen worden.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6</a:t>
            </a:fld>
            <a:endParaRPr lang="nl-NL"/>
          </a:p>
        </p:txBody>
      </p:sp>
    </p:spTree>
    <p:extLst>
      <p:ext uri="{BB962C8B-B14F-4D97-AF65-F5344CB8AC3E}">
        <p14:creationId xmlns:p14="http://schemas.microsoft.com/office/powerpoint/2010/main" val="297435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Op de website is de meeste informatie te vinden onder ‘van A tot Z’. Kijk alstublieft eerst daar alvorens contact met school op te nemen.</a:t>
            </a:r>
          </a:p>
          <a:p>
            <a:pPr marL="171450" indent="-171450">
              <a:buFont typeface="Arial" panose="020B0604020202020204" pitchFamily="34" charset="0"/>
              <a:buChar char="•"/>
            </a:pPr>
            <a:r>
              <a:rPr lang="nl-NL" dirty="0"/>
              <a:t>De schoolleiding stuurt enkele keren per jaar een nieuwsbrief als daar aanleiding toe is. </a:t>
            </a:r>
          </a:p>
          <a:p>
            <a:pPr marL="171450" indent="-171450">
              <a:buFont typeface="Arial" panose="020B0604020202020204" pitchFamily="34" charset="0"/>
              <a:buChar char="•"/>
            </a:pPr>
            <a:r>
              <a:rPr lang="nl-NL" dirty="0"/>
              <a:t>We stimuleren zelfstandigheid van leerlingen. Laat uw zoon/ dochter een vraag eerst stellen aan de docent. Komen zij er niet uit of durft hij/zij dat echt niet dan bespreekt de leerling het met de mentor. Daarna kunnen zij nog naar de teamleider gaan en pas daarna zouden ouders in actie kunnen komen om te helpen. </a:t>
            </a:r>
          </a:p>
          <a:p>
            <a:pPr marL="171450" indent="-171450">
              <a:buFont typeface="Arial" panose="020B0604020202020204" pitchFamily="34" charset="0"/>
              <a:buChar char="•"/>
            </a:pPr>
            <a:r>
              <a:rPr lang="nl-NL" dirty="0"/>
              <a:t>Ouders communiceren via de mentor om de vakdocenten te ontzien zodat zij de tijd hebben om de lessen, en alles wat daarbij komt kijken, goed te doen. De volgende stap voor ouders om contact mee op te nemen is de teamleider. </a:t>
            </a:r>
          </a:p>
          <a:p>
            <a:pPr marL="171450" indent="-171450">
              <a:buFont typeface="Arial" panose="020B0604020202020204" pitchFamily="34" charset="0"/>
              <a:buChar char="•"/>
            </a:pPr>
            <a:r>
              <a:rPr lang="nl-NL" dirty="0"/>
              <a:t>Als uw zoon/ dochter ziek is graag z.s.m. bellen naar de administratie. Beter melden kan door een briefje mee te geven aan, of te bellen met de administratie. </a:t>
            </a:r>
          </a:p>
          <a:p>
            <a:pPr marL="171450" indent="-171450">
              <a:buFont typeface="Arial" panose="020B0604020202020204" pitchFamily="34" charset="0"/>
              <a:buChar char="•"/>
            </a:pPr>
            <a:r>
              <a:rPr lang="nl-NL" dirty="0"/>
              <a:t>Verlof aanvragen gaat via de teamleider. De wet leerplicht is echter heel streng. </a:t>
            </a:r>
          </a:p>
          <a:p>
            <a:pPr marL="171450" indent="-171450">
              <a:buFont typeface="Arial" panose="020B0604020202020204" pitchFamily="34" charset="0"/>
              <a:buChar char="•"/>
            </a:pPr>
            <a:r>
              <a:rPr lang="nl-NL" dirty="0"/>
              <a:t>De ouderraad is actief tijdens ouderavonden en feestelijkheden binnen de school. Eventuele vragen of opmerkingen kunt u aan hen voorleggen via Fred Raps: f.raps@montessori-aerdenhout.nl</a:t>
            </a:r>
          </a:p>
          <a:p>
            <a:pPr marL="171450" indent="-171450">
              <a:buFont typeface="Arial" panose="020B0604020202020204" pitchFamily="34" charset="0"/>
              <a:buChar char="•"/>
            </a:pPr>
            <a:r>
              <a:rPr lang="nl-NL" dirty="0"/>
              <a:t>De MR heeft een leerling-, ouder- en personeelsgeleding. Zij vergaderen ongeveer 7x per jaar samen met de directeur en adjunct-directeur. Hierin bespreken zij zaken als de lessentabel, formatie, onderwijsontwikkeling en beleidsvoornemens. Een leuke en nuttige manier om betrokken te zijn bij de school. De MR zoekt nog één ouder, aanmelden kan via mr@hartenlustschool.nl. U mag ook altijd een vergadering bijwonen om te ervaren hoe het is. </a:t>
            </a:r>
          </a:p>
          <a:p>
            <a:endParaRPr lang="nl-NL" dirty="0"/>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7</a:t>
            </a:fld>
            <a:endParaRPr lang="nl-NL"/>
          </a:p>
        </p:txBody>
      </p:sp>
    </p:spTree>
    <p:extLst>
      <p:ext uri="{BB962C8B-B14F-4D97-AF65-F5344CB8AC3E}">
        <p14:creationId xmlns:p14="http://schemas.microsoft.com/office/powerpoint/2010/main" val="319823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Bijzonderheden kunt u doorgeven aan K.Prudon@hartenlustschool.nl</a:t>
            </a:r>
          </a:p>
          <a:p>
            <a:r>
              <a:rPr lang="nl-NL" dirty="0"/>
              <a:t>U ontvangt nog een brief met praktische informatie. </a:t>
            </a:r>
          </a:p>
        </p:txBody>
      </p:sp>
      <p:sp>
        <p:nvSpPr>
          <p:cNvPr id="4" name="Tijdelijke aanduiding voor dianummer 3"/>
          <p:cNvSpPr>
            <a:spLocks noGrp="1"/>
          </p:cNvSpPr>
          <p:nvPr>
            <p:ph type="sldNum" sz="quarter" idx="5"/>
          </p:nvPr>
        </p:nvSpPr>
        <p:spPr/>
        <p:txBody>
          <a:bodyPr/>
          <a:lstStyle/>
          <a:p>
            <a:fld id="{5005AE34-8DA9-450A-8F98-0BEB1D7FB617}" type="slidenum">
              <a:rPr lang="nl-NL" smtClean="0"/>
              <a:t>8</a:t>
            </a:fld>
            <a:endParaRPr lang="nl-NL"/>
          </a:p>
        </p:txBody>
      </p:sp>
    </p:spTree>
    <p:extLst>
      <p:ext uri="{BB962C8B-B14F-4D97-AF65-F5344CB8AC3E}">
        <p14:creationId xmlns:p14="http://schemas.microsoft.com/office/powerpoint/2010/main" val="11303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297607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59245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5080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2317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333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100797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937743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87003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92489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345233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77443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04917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17365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9/12/2023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2BBB5E19-F10A-4C2F-BF6F-11C513378A2E}" type="slidenum">
              <a:rPr kumimoji="0" lang="en-US" smtClean="0"/>
              <a:pPr eaLnBrk="1" latinLnBrk="0" hangingPunct="1"/>
              <a:t>‹nr.›</a:t>
            </a:fld>
            <a:endParaRPr kumimoji="0" lang="en-US"/>
          </a:p>
        </p:txBody>
      </p:sp>
    </p:spTree>
    <p:extLst>
      <p:ext uri="{BB962C8B-B14F-4D97-AF65-F5344CB8AC3E}">
        <p14:creationId xmlns:p14="http://schemas.microsoft.com/office/powerpoint/2010/main" val="13238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354663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9/12/2023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224503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9491A61C-81C3-4C58-8C2D-B960B2B0DCD9}"/>
              </a:ext>
            </a:extLst>
          </p:cNvPr>
          <p:cNvPicPr>
            <a:picLocks noChangeAspect="1"/>
          </p:cNvPicPr>
          <p:nvPr userDrawn="1"/>
        </p:nvPicPr>
        <p:blipFill>
          <a:blip r:embed="rId18">
            <a:alphaModFix amt="50000"/>
          </a:blip>
          <a:stretch>
            <a:fillRect/>
          </a:stretch>
        </p:blipFill>
        <p:spPr>
          <a:xfrm>
            <a:off x="0" y="1893"/>
            <a:ext cx="12192000" cy="6856107"/>
          </a:xfrm>
          <a:prstGeom prst="rect">
            <a:avLst/>
          </a:prstGeom>
        </p:spPr>
      </p:pic>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9/12/2023</a:t>
            </a:fld>
            <a:endParaRPr lang="en-US">
              <a:solidFill>
                <a:schemeClr val="tx2"/>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a:solidFill>
                <a:schemeClr val="tx2"/>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eaLnBrk="1" latinLnBrk="0" hangingPunct="1"/>
            <a:fld id="{2BBB5E19-F10A-4C2F-BF6F-11C513378A2E}" type="slidenum">
              <a:rPr kumimoji="0" lang="en-US" smtClean="0"/>
              <a:pPr algn="ctr" eaLnBrk="1" latinLnBrk="0" hangingPunct="1"/>
              <a:t>‹nr.›</a:t>
            </a:fld>
            <a:endParaRPr kumimoji="0" lang="en-US" sz="1400" b="1">
              <a:solidFill>
                <a:srgbClr val="FFFFFF"/>
              </a:solidFill>
            </a:endParaRPr>
          </a:p>
        </p:txBody>
      </p:sp>
    </p:spTree>
    <p:extLst>
      <p:ext uri="{BB962C8B-B14F-4D97-AF65-F5344CB8AC3E}">
        <p14:creationId xmlns:p14="http://schemas.microsoft.com/office/powerpoint/2010/main" val="4150932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09822" y="2160588"/>
            <a:ext cx="7469944" cy="229886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209822" y="2321169"/>
            <a:ext cx="7666892" cy="1938992"/>
          </a:xfrm>
          <a:prstGeom prst="rect">
            <a:avLst/>
          </a:prstGeom>
          <a:noFill/>
        </p:spPr>
        <p:txBody>
          <a:bodyPr wrap="square" rtlCol="0">
            <a:spAutoFit/>
          </a:bodyPr>
          <a:lstStyle/>
          <a:p>
            <a:pPr algn="ctr"/>
            <a:r>
              <a:rPr lang="nl-NL" sz="4000" dirty="0">
                <a:solidFill>
                  <a:srgbClr val="12BA12"/>
                </a:solidFill>
                <a:latin typeface="Calibri" panose="020F0502020204030204" pitchFamily="34" charset="0"/>
                <a:cs typeface="Calibri" panose="020F0502020204030204" pitchFamily="34" charset="0"/>
              </a:rPr>
              <a:t>INFORMATIEAVOND KLAS 2</a:t>
            </a:r>
          </a:p>
          <a:p>
            <a:pPr algn="ctr"/>
            <a:endParaRPr lang="nl-NL" sz="4000" dirty="0">
              <a:solidFill>
                <a:srgbClr val="12BA12"/>
              </a:solidFill>
              <a:latin typeface="Calibri" panose="020F0502020204030204" pitchFamily="34" charset="0"/>
              <a:cs typeface="Calibri" panose="020F0502020204030204" pitchFamily="34" charset="0"/>
            </a:endParaRPr>
          </a:p>
          <a:p>
            <a:pPr algn="ctr"/>
            <a:r>
              <a:rPr lang="nl-NL" sz="4000" dirty="0">
                <a:solidFill>
                  <a:srgbClr val="12BA12"/>
                </a:solidFill>
                <a:latin typeface="Calibri" panose="020F0502020204030204" pitchFamily="34" charset="0"/>
                <a:cs typeface="Calibri" panose="020F0502020204030204" pitchFamily="34" charset="0"/>
              </a:rPr>
              <a:t>WELKOM!</a:t>
            </a:r>
          </a:p>
        </p:txBody>
      </p:sp>
    </p:spTree>
    <p:extLst>
      <p:ext uri="{BB962C8B-B14F-4D97-AF65-F5344CB8AC3E}">
        <p14:creationId xmlns:p14="http://schemas.microsoft.com/office/powerpoint/2010/main" val="347515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8" y="1105287"/>
            <a:ext cx="7469944" cy="4797083"/>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669759" y="1105287"/>
            <a:ext cx="7174523" cy="4647426"/>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PROGRAMMA</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Voorstellen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Mentoraat</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Schooljaar 2023-2024</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Profielkeuze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Communicatie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Texel kampweek</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Vragen en afsluiting</a:t>
            </a:r>
          </a:p>
        </p:txBody>
      </p:sp>
    </p:spTree>
    <p:extLst>
      <p:ext uri="{BB962C8B-B14F-4D97-AF65-F5344CB8AC3E}">
        <p14:creationId xmlns:p14="http://schemas.microsoft.com/office/powerpoint/2010/main" val="234448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40696" y="455539"/>
            <a:ext cx="7469944" cy="513987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612844"/>
            <a:ext cx="7174523" cy="5139869"/>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VOORSTELLEN</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Klassendocent 2A: </a:t>
            </a:r>
            <a:r>
              <a:rPr lang="nl-NL" sz="3200" dirty="0" err="1">
                <a:solidFill>
                  <a:srgbClr val="12BA12"/>
                </a:solidFill>
                <a:latin typeface="Calibri" panose="020F0502020204030204" pitchFamily="34" charset="0"/>
                <a:cs typeface="Calibri" panose="020F0502020204030204" pitchFamily="34" charset="0"/>
              </a:rPr>
              <a:t>Zoran</a:t>
            </a:r>
            <a:r>
              <a:rPr lang="nl-NL" sz="3200" dirty="0">
                <a:solidFill>
                  <a:srgbClr val="12BA12"/>
                </a:solidFill>
                <a:latin typeface="Calibri" panose="020F0502020204030204" pitchFamily="34" charset="0"/>
                <a:cs typeface="Calibri" panose="020F0502020204030204" pitchFamily="34" charset="0"/>
              </a:rPr>
              <a:t> Radicheski</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Klassendocent 2B: Anna Maria Delis</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Klassendocent 2C: Oleksandra Khokhla</a:t>
            </a:r>
          </a:p>
          <a:p>
            <a:endParaRPr lang="nl-NL" sz="3200" dirty="0">
              <a:solidFill>
                <a:srgbClr val="12BA12"/>
              </a:solidFill>
              <a:latin typeface="Calibri" panose="020F0502020204030204" pitchFamily="34" charset="0"/>
              <a:cs typeface="Calibri" panose="020F0502020204030204" pitchFamily="34" charset="0"/>
            </a:endParaRPr>
          </a:p>
          <a:p>
            <a:r>
              <a:rPr lang="nl-NL" sz="3200" dirty="0">
                <a:solidFill>
                  <a:srgbClr val="12BA12"/>
                </a:solidFill>
                <a:latin typeface="Calibri" panose="020F0502020204030204" pitchFamily="34" charset="0"/>
                <a:cs typeface="Calibri" panose="020F0502020204030204" pitchFamily="34" charset="0"/>
              </a:rPr>
              <a:t>Klassendocent 2D: Jelmer Jelsma</a:t>
            </a:r>
          </a:p>
          <a:p>
            <a:endParaRPr lang="nl-NL" sz="3200" dirty="0">
              <a:solidFill>
                <a:srgbClr val="12BA12"/>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24FE7F92-F866-3737-32C8-B94A846BD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020" y="1214307"/>
            <a:ext cx="1565603" cy="2345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386CE1-2D83-74F7-1638-AA0309401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550" y="3739834"/>
            <a:ext cx="1565603" cy="23454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91D9F8-FC5F-A539-5F23-F65B4E7F7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706" y="2577964"/>
            <a:ext cx="157676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3E739D3-55A3-3324-F347-0E611C719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06" y="41570"/>
            <a:ext cx="1565603" cy="234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240696" y="455538"/>
            <a:ext cx="7469944" cy="6233129"/>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455538"/>
            <a:ext cx="7322234" cy="6617196"/>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MENTORAAT</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Klassendocent: </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Groepsaangelegenheden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Mentorlessen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Persoonlijk mentor</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Top 5 keuze</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Welbevinden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Resultaten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10 minuten gesprekken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Eerste contactpersoon</a:t>
            </a:r>
          </a:p>
          <a:p>
            <a:pPr marL="914400" lvl="1"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Ondersteunt bij profielkeuze</a:t>
            </a:r>
          </a:p>
          <a:p>
            <a:pPr marL="457200" indent="-457200">
              <a:buFont typeface="Wingdings" panose="05000000000000000000" pitchFamily="2" charset="2"/>
              <a:buChar char="§"/>
            </a:pPr>
            <a:endParaRPr lang="nl-NL" sz="32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73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092985" y="225932"/>
            <a:ext cx="7469944" cy="6397892"/>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388406" y="325046"/>
            <a:ext cx="7174523" cy="5755422"/>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SCHOOLJAAR 2023-2024</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Schoolleiding en team</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Wat is uw rol? </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Zelfstandigheid van uw zoon/dochter vergroten</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Spullen op orde</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Kijk mee en laat los</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Ondersteun bij het leren</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Zorg voor een gezond ontbijt en lunch</a:t>
            </a:r>
          </a:p>
          <a:p>
            <a:pPr marL="914400" lvl="1" indent="-457200">
              <a:buFont typeface="Wingdings" panose="05000000000000000000" pitchFamily="2" charset="2"/>
              <a:buChar char="§"/>
            </a:pPr>
            <a:r>
              <a:rPr lang="nl-NL" sz="2800" dirty="0">
                <a:solidFill>
                  <a:srgbClr val="12BA12"/>
                </a:solidFill>
                <a:latin typeface="Calibri" panose="020F0502020204030204" pitchFamily="34" charset="0"/>
                <a:cs typeface="Calibri" panose="020F0502020204030204" pitchFamily="34" charset="0"/>
              </a:rPr>
              <a:t>Trek aan de bel bij zorgen</a:t>
            </a:r>
            <a:r>
              <a:rPr lang="nl-NL" sz="3200" dirty="0">
                <a:solidFill>
                  <a:srgbClr val="12BA12"/>
                </a:solidFill>
                <a:latin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Nationaal Programma Onderwijs (NPO)</a:t>
            </a:r>
          </a:p>
        </p:txBody>
      </p:sp>
      <p:pic>
        <p:nvPicPr>
          <p:cNvPr id="2050" name="Picture 2">
            <a:extLst>
              <a:ext uri="{FF2B5EF4-FFF2-40B4-BE49-F238E27FC236}">
                <a16:creationId xmlns:a16="http://schemas.microsoft.com/office/drawing/2014/main" id="{D1DA24BC-C73D-899F-6649-C7A749117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517" y="325046"/>
            <a:ext cx="1997323" cy="2992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tchell Elferink">
            <a:extLst>
              <a:ext uri="{FF2B5EF4-FFF2-40B4-BE49-F238E27FC236}">
                <a16:creationId xmlns:a16="http://schemas.microsoft.com/office/drawing/2014/main" id="{A034FF75-FD0F-45FF-C36B-2AF72D4F86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12" r="22820"/>
          <a:stretch/>
        </p:blipFill>
        <p:spPr bwMode="auto">
          <a:xfrm>
            <a:off x="9121698" y="3429000"/>
            <a:ext cx="2565277" cy="336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8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7" y="2160589"/>
            <a:ext cx="7469944" cy="3355201"/>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522048" y="2160589"/>
            <a:ext cx="7174523" cy="3170099"/>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PROFIELKEUZE</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Qompas in mentorlessen</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Bezoek NOVA college</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Gesprek met persoonlijk mentor</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Informatieavond ouders: di 6 feb. ‘24</a:t>
            </a:r>
          </a:p>
        </p:txBody>
      </p:sp>
    </p:spTree>
    <p:extLst>
      <p:ext uri="{BB962C8B-B14F-4D97-AF65-F5344CB8AC3E}">
        <p14:creationId xmlns:p14="http://schemas.microsoft.com/office/powerpoint/2010/main" val="134342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374338" y="1942356"/>
            <a:ext cx="7469944" cy="3880774"/>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1491175" y="1942356"/>
            <a:ext cx="7353107" cy="3662541"/>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COMMUNICATIE</a:t>
            </a:r>
          </a:p>
          <a:p>
            <a:endParaRPr lang="nl-NL" sz="32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Via site ‘van A tot Z’ en ‘mijn Hartenlust’</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10 min. gesprekken na rapport 1 en 2</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Vakdocent - pers. mentor – teamleider</a:t>
            </a:r>
            <a:endParaRPr lang="nl-NL" sz="2400" dirty="0">
              <a:solidFill>
                <a:srgbClr val="12BA12"/>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Ouderraad: doet een oproep!</a:t>
            </a:r>
          </a:p>
          <a:p>
            <a:pPr marL="457200" indent="-457200">
              <a:buFont typeface="Wingdings" panose="05000000000000000000" pitchFamily="2" charset="2"/>
              <a:buChar char="§"/>
            </a:pPr>
            <a:r>
              <a:rPr lang="nl-NL" sz="3200" dirty="0">
                <a:solidFill>
                  <a:srgbClr val="12BA12"/>
                </a:solidFill>
                <a:latin typeface="Calibri" panose="020F0502020204030204" pitchFamily="34" charset="0"/>
                <a:cs typeface="Calibri" panose="020F0502020204030204" pitchFamily="34" charset="0"/>
              </a:rPr>
              <a:t>MR</a:t>
            </a:r>
          </a:p>
        </p:txBody>
      </p:sp>
    </p:spTree>
    <p:extLst>
      <p:ext uri="{BB962C8B-B14F-4D97-AF65-F5344CB8AC3E}">
        <p14:creationId xmlns:p14="http://schemas.microsoft.com/office/powerpoint/2010/main" val="101823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2507112" y="2329370"/>
            <a:ext cx="5274534" cy="1891235"/>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2507112" y="2551712"/>
            <a:ext cx="4767240" cy="1446550"/>
          </a:xfrm>
          <a:prstGeom prst="rect">
            <a:avLst/>
          </a:prstGeom>
          <a:noFill/>
        </p:spPr>
        <p:txBody>
          <a:bodyPr wrap="square" rtlCol="0">
            <a:spAutoFit/>
          </a:bodyPr>
          <a:lstStyle/>
          <a:p>
            <a:r>
              <a:rPr lang="nl-NL" sz="8800" dirty="0">
                <a:solidFill>
                  <a:srgbClr val="12BA12"/>
                </a:solidFill>
                <a:latin typeface="Calibri" panose="020F0502020204030204" pitchFamily="34" charset="0"/>
                <a:cs typeface="Calibri" panose="020F0502020204030204" pitchFamily="34" charset="0"/>
              </a:rPr>
              <a:t>    TEXEL</a:t>
            </a:r>
          </a:p>
        </p:txBody>
      </p:sp>
    </p:spTree>
    <p:extLst>
      <p:ext uri="{BB962C8B-B14F-4D97-AF65-F5344CB8AC3E}">
        <p14:creationId xmlns:p14="http://schemas.microsoft.com/office/powerpoint/2010/main" val="128583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p:txBody>
      </p:sp>
      <p:sp>
        <p:nvSpPr>
          <p:cNvPr id="8" name="Rechthoek: afgeronde hoeken 7">
            <a:extLst>
              <a:ext uri="{FF2B5EF4-FFF2-40B4-BE49-F238E27FC236}">
                <a16:creationId xmlns:a16="http://schemas.microsoft.com/office/drawing/2014/main" id="{F4B1BC92-C78F-4FEB-B1B7-879BB6AAD6B7}"/>
              </a:ext>
            </a:extLst>
          </p:cNvPr>
          <p:cNvSpPr/>
          <p:nvPr/>
        </p:nvSpPr>
        <p:spPr>
          <a:xfrm>
            <a:off x="1512448" y="2277871"/>
            <a:ext cx="7469944" cy="3068680"/>
          </a:xfrm>
          <a:prstGeom prst="roundRect">
            <a:avLst/>
          </a:prstGeom>
          <a:solidFill>
            <a:srgbClr val="FFFFFF">
              <a:alpha val="92157"/>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1CB3796E-4759-4640-86A2-C8C94987B698}"/>
              </a:ext>
            </a:extLst>
          </p:cNvPr>
          <p:cNvSpPr txBox="1"/>
          <p:nvPr/>
        </p:nvSpPr>
        <p:spPr>
          <a:xfrm>
            <a:off x="2000173" y="2411827"/>
            <a:ext cx="7128024" cy="2800767"/>
          </a:xfrm>
          <a:prstGeom prst="rect">
            <a:avLst/>
          </a:prstGeom>
          <a:noFill/>
        </p:spPr>
        <p:txBody>
          <a:bodyPr wrap="square" rtlCol="0">
            <a:spAutoFit/>
          </a:bodyPr>
          <a:lstStyle/>
          <a:p>
            <a:r>
              <a:rPr lang="nl-NL" sz="4000" dirty="0">
                <a:solidFill>
                  <a:srgbClr val="12BA12"/>
                </a:solidFill>
                <a:latin typeface="Calibri" panose="020F0502020204030204" pitchFamily="34" charset="0"/>
                <a:cs typeface="Calibri" panose="020F0502020204030204" pitchFamily="34" charset="0"/>
              </a:rPr>
              <a:t>    VRAGEN EN AFSLUITING</a:t>
            </a:r>
          </a:p>
          <a:p>
            <a:endParaRPr lang="nl-NL" sz="3200" dirty="0">
              <a:solidFill>
                <a:srgbClr val="12BA12"/>
              </a:solidFill>
              <a:latin typeface="Calibri" panose="020F0502020204030204" pitchFamily="34" charset="0"/>
              <a:cs typeface="Calibri" panose="020F0502020204030204" pitchFamily="34" charset="0"/>
            </a:endParaRPr>
          </a:p>
          <a:p>
            <a:endParaRPr lang="nl-NL" sz="2400" dirty="0">
              <a:solidFill>
                <a:srgbClr val="12BA12"/>
              </a:solidFill>
              <a:latin typeface="Calibri" panose="020F0502020204030204" pitchFamily="34" charset="0"/>
              <a:cs typeface="Calibri" panose="020F0502020204030204" pitchFamily="34" charset="0"/>
            </a:endParaRPr>
          </a:p>
          <a:p>
            <a:endParaRPr lang="nl-NL" sz="2400" dirty="0">
              <a:solidFill>
                <a:srgbClr val="12BA12"/>
              </a:solidFill>
              <a:latin typeface="Calibri" panose="020F0502020204030204" pitchFamily="34" charset="0"/>
              <a:cs typeface="Calibri" panose="020F0502020204030204" pitchFamily="34" charset="0"/>
            </a:endParaRPr>
          </a:p>
          <a:p>
            <a:r>
              <a:rPr lang="nl-NL" sz="2400" dirty="0">
                <a:solidFill>
                  <a:srgbClr val="12BA12"/>
                </a:solidFill>
                <a:latin typeface="Calibri" panose="020F0502020204030204" pitchFamily="34" charset="0"/>
                <a:cs typeface="Calibri" panose="020F0502020204030204" pitchFamily="34" charset="0"/>
              </a:rPr>
              <a:t>  </a:t>
            </a:r>
            <a:r>
              <a:rPr lang="nl-NL" sz="3200" dirty="0">
                <a:solidFill>
                  <a:srgbClr val="12BA12"/>
                </a:solidFill>
                <a:latin typeface="Calibri" panose="020F0502020204030204" pitchFamily="34" charset="0"/>
                <a:cs typeface="Calibri" panose="020F0502020204030204" pitchFamily="34" charset="0"/>
              </a:rPr>
              <a:t>DANK VOOR UW AANWEZIGHEID!</a:t>
            </a:r>
            <a:endParaRPr lang="nl-NL" sz="2400" dirty="0">
              <a:solidFill>
                <a:srgbClr val="12BA12"/>
              </a:solidFill>
              <a:latin typeface="Calibri" panose="020F0502020204030204" pitchFamily="34" charset="0"/>
              <a:cs typeface="Calibri" panose="020F0502020204030204" pitchFamily="34" charset="0"/>
            </a:endParaRPr>
          </a:p>
          <a:p>
            <a:endParaRPr lang="nl-NL" sz="2400" dirty="0">
              <a:solidFill>
                <a:srgbClr val="12BA1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29755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0D4C93F4567E42B6564CE0C11247A0" ma:contentTypeVersion="13" ma:contentTypeDescription="Een nieuw document maken." ma:contentTypeScope="" ma:versionID="4c4ab0f187f87d1df95c76b239300e43">
  <xsd:schema xmlns:xsd="http://www.w3.org/2001/XMLSchema" xmlns:xs="http://www.w3.org/2001/XMLSchema" xmlns:p="http://schemas.microsoft.com/office/2006/metadata/properties" xmlns:ns3="af84bead-1d87-4360-acee-f328bf2effd5" xmlns:ns4="62d1398b-24c0-4805-a5f1-cf28f3c9aefb" targetNamespace="http://schemas.microsoft.com/office/2006/metadata/properties" ma:root="true" ma:fieldsID="f15eb4dcd766b35826769f34ded69a91" ns3:_="" ns4:_="">
    <xsd:import namespace="af84bead-1d87-4360-acee-f328bf2effd5"/>
    <xsd:import namespace="62d1398b-24c0-4805-a5f1-cf28f3c9ae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4bead-1d87-4360-acee-f328bf2effd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d1398b-24c0-4805-a5f1-cf28f3c9aef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9D729D-72D8-440D-8F5F-79A0B8C15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4bead-1d87-4360-acee-f328bf2effd5"/>
    <ds:schemaRef ds:uri="62d1398b-24c0-4805-a5f1-cf28f3c9ae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42D6F-CF45-46FA-A516-937EFC73D5B8}">
  <ds:schemaRefs>
    <ds:schemaRef ds:uri="62d1398b-24c0-4805-a5f1-cf28f3c9aef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f84bead-1d87-4360-acee-f328bf2effd5"/>
    <ds:schemaRef ds:uri="http://www.w3.org/XML/1998/namespace"/>
    <ds:schemaRef ds:uri="http://purl.org/dc/dcmitype/"/>
  </ds:schemaRefs>
</ds:datastoreItem>
</file>

<file path=customXml/itemProps3.xml><?xml version="1.0" encoding="utf-8"?>
<ds:datastoreItem xmlns:ds="http://schemas.openxmlformats.org/officeDocument/2006/customXml" ds:itemID="{5811C110-2608-4D62-9C16-54C296AB1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80</TotalTime>
  <Words>833</Words>
  <Application>Microsoft Office PowerPoint</Application>
  <PresentationFormat>Breedbeeld</PresentationFormat>
  <Paragraphs>96</Paragraphs>
  <Slides>9</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Trebuchet MS</vt:lpstr>
      <vt:lpstr>Wingdings</vt:lpstr>
      <vt:lpstr>Wingdings 3</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Dunamare Onderwijsgroep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voorstellen!</dc:title>
  <dc:creator>P.vanderWerff</dc:creator>
  <cp:lastModifiedBy>Bas, J.</cp:lastModifiedBy>
  <cp:revision>6</cp:revision>
  <dcterms:created xsi:type="dcterms:W3CDTF">2013-08-27T12:16:37Z</dcterms:created>
  <dcterms:modified xsi:type="dcterms:W3CDTF">2023-09-12T10:43:34Z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0x010100320D4C93F4567E42B6564CE0C11247A0</vt:lpwstr>
  </property>
</Properties>
</file>