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handoutMasterIdLst>
    <p:handoutMasterId r:id="rId23"/>
  </p:handoutMasterIdLst>
  <p:sldIdLst>
    <p:sldId id="257" r:id="rId5"/>
    <p:sldId id="331" r:id="rId6"/>
    <p:sldId id="330" r:id="rId7"/>
    <p:sldId id="261" r:id="rId8"/>
    <p:sldId id="262" r:id="rId9"/>
    <p:sldId id="264" r:id="rId10"/>
    <p:sldId id="323" r:id="rId11"/>
    <p:sldId id="281" r:id="rId12"/>
    <p:sldId id="324" r:id="rId13"/>
    <p:sldId id="283" r:id="rId14"/>
    <p:sldId id="325" r:id="rId15"/>
    <p:sldId id="265" r:id="rId16"/>
    <p:sldId id="288" r:id="rId17"/>
    <p:sldId id="335" r:id="rId18"/>
    <p:sldId id="326" r:id="rId19"/>
    <p:sldId id="333" r:id="rId20"/>
    <p:sldId id="328" r:id="rId21"/>
    <p:sldId id="329" r:id="rId22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C17696B-3542-4EE9-918F-2AC79A235E94}">
          <p14:sldIdLst>
            <p14:sldId id="257"/>
            <p14:sldId id="331"/>
            <p14:sldId id="330"/>
            <p14:sldId id="261"/>
            <p14:sldId id="262"/>
            <p14:sldId id="264"/>
            <p14:sldId id="323"/>
            <p14:sldId id="281"/>
            <p14:sldId id="324"/>
            <p14:sldId id="283"/>
            <p14:sldId id="325"/>
            <p14:sldId id="265"/>
            <p14:sldId id="288"/>
            <p14:sldId id="335"/>
            <p14:sldId id="326"/>
            <p14:sldId id="333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ferink, M." userId="019aeb78-86ab-4482-98fa-bee18d4506a5" providerId="ADAL" clId="{47D40FA5-61EB-4F09-BAF8-FC076052E2EF}"/>
    <pc:docChg chg="delSld modSld modSection">
      <pc:chgData name="Elferink, M." userId="019aeb78-86ab-4482-98fa-bee18d4506a5" providerId="ADAL" clId="{47D40FA5-61EB-4F09-BAF8-FC076052E2EF}" dt="2025-09-04T14:12:21.798" v="2" actId="20577"/>
      <pc:docMkLst>
        <pc:docMk/>
      </pc:docMkLst>
      <pc:sldChg chg="modSp mod">
        <pc:chgData name="Elferink, M." userId="019aeb78-86ab-4482-98fa-bee18d4506a5" providerId="ADAL" clId="{47D40FA5-61EB-4F09-BAF8-FC076052E2EF}" dt="2025-09-04T14:12:21.798" v="2" actId="20577"/>
        <pc:sldMkLst>
          <pc:docMk/>
          <pc:sldMk cId="2993192848" sldId="323"/>
        </pc:sldMkLst>
        <pc:spChg chg="mod">
          <ac:chgData name="Elferink, M." userId="019aeb78-86ab-4482-98fa-bee18d4506a5" providerId="ADAL" clId="{47D40FA5-61EB-4F09-BAF8-FC076052E2EF}" dt="2025-09-04T14:12:21.798" v="2" actId="20577"/>
          <ac:spMkLst>
            <pc:docMk/>
            <pc:sldMk cId="2993192848" sldId="323"/>
            <ac:spMk id="3" creationId="{C0C5BDD8-D86D-4C2D-A04A-4D818029406C}"/>
          </ac:spMkLst>
        </pc:spChg>
      </pc:sldChg>
      <pc:sldChg chg="del">
        <pc:chgData name="Elferink, M." userId="019aeb78-86ab-4482-98fa-bee18d4506a5" providerId="ADAL" clId="{47D40FA5-61EB-4F09-BAF8-FC076052E2EF}" dt="2025-09-04T09:22:55.039" v="0" actId="47"/>
        <pc:sldMkLst>
          <pc:docMk/>
          <pc:sldMk cId="829737082" sldId="3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>
              <a:defRPr sz="1200"/>
            </a:lvl1pPr>
          </a:lstStyle>
          <a:p>
            <a:fld id="{ECBD1BD3-EB21-4E27-833C-94E14B59E722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>
              <a:defRPr sz="1200"/>
            </a:lvl1pPr>
          </a:lstStyle>
          <a:p>
            <a:fld id="{5E7A13D6-16C8-4E7A-8ACD-03A0D1972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815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3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7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00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7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40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3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99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45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66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7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1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19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52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18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47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86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23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580389" y="2799970"/>
            <a:ext cx="5725055" cy="2191480"/>
          </a:xfrm>
        </p:spPr>
        <p:txBody>
          <a:bodyPr/>
          <a:lstStyle/>
          <a:p>
            <a:endParaRPr lang="nl-NL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r>
              <a:rPr lang="nl-NL" sz="4000" b="1" dirty="0">
                <a:solidFill>
                  <a:srgbClr val="002060"/>
                </a:solidFill>
              </a:rPr>
              <a:t>Informatie leerjaar 3</a:t>
            </a:r>
          </a:p>
          <a:p>
            <a:endParaRPr lang="nl-NL" sz="4000" b="1" dirty="0">
              <a:solidFill>
                <a:srgbClr val="00206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5368DB-3784-4536-B436-7E00DACB8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81" y="1616240"/>
            <a:ext cx="5438282" cy="3625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367F6EEB-CDCE-4055-9E2F-99BB2D68C592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  <p:pic>
        <p:nvPicPr>
          <p:cNvPr id="5" name="Afbeelding 4" descr="cid:image003.jpg@01D40E03.F745BB20">
            <a:extLst>
              <a:ext uri="{FF2B5EF4-FFF2-40B4-BE49-F238E27FC236}">
                <a16:creationId xmlns:a16="http://schemas.microsoft.com/office/drawing/2014/main" id="{FFA8C1A4-BF95-496B-8C70-CD9822AA59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0" y="1063789"/>
            <a:ext cx="4578490" cy="1075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2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24C1C-ECAF-4719-866E-71756606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Bevordering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6D857D-0716-421A-81C2-7D1E1D12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725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Bevorderingsnormen (zie site):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Maximaal 3 minpunten.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Maximaal één 5 in het gekozen examenpakket.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Nederlands minimaal een 5.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KCKV met een V of G afsluiten.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 met een NB afsluiten.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 met een NB afsluiten</a:t>
            </a:r>
          </a:p>
        </p:txBody>
      </p:sp>
    </p:spTree>
    <p:extLst>
      <p:ext uri="{BB962C8B-B14F-4D97-AF65-F5344CB8AC3E}">
        <p14:creationId xmlns:p14="http://schemas.microsoft.com/office/powerpoint/2010/main" val="61033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2EBB3-A70E-4F30-9395-FD719CA3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Aanwezigheid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DB2B6-2924-4749-8809-E10AD31D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8499"/>
            <a:ext cx="8775010" cy="43803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Absentie: bellen voor 8.30 uur.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Gemiste toetsen dienen binnen 3 weken te worden ingehaald, leerling maakt zelf een afspraak met de docent. Zo niet, volgt het cijfer 1,1 en melding bij toetscoördinator of examencommissie (beide meneer Rensen).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Bijzonder verlof dient, indien mogelijk, 6 weken van tevoren te worden aangevraagd bij de leerlingcoördinator. Hiervoor kan een formulier worden gedownload op de site.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I-uren na de herfstvakantie alle vakken, vanaf 15 september Nederlands, Engels, wiskunde, rekenen, dyslexie en dyscalculie. Leerlingen schrijven tot uiterlijk 16:30 een dag van tevoren via Magister in en zijn dan ook verplicht aanwezig.</a:t>
            </a:r>
          </a:p>
        </p:txBody>
      </p:sp>
    </p:spTree>
    <p:extLst>
      <p:ext uri="{BB962C8B-B14F-4D97-AF65-F5344CB8AC3E}">
        <p14:creationId xmlns:p14="http://schemas.microsoft.com/office/powerpoint/2010/main" val="198021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572" y="1070918"/>
            <a:ext cx="8596668" cy="1320800"/>
          </a:xfrm>
        </p:spPr>
        <p:txBody>
          <a:bodyPr/>
          <a:lstStyle/>
          <a:p>
            <a:pPr algn="ctr"/>
            <a:br>
              <a:rPr lang="nl-NL"/>
            </a:b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2494" y="1070918"/>
            <a:ext cx="7988200" cy="4584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nl-NL" sz="2400" dirty="0"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PTA/examenwijzer cohort 2025-2027 (klas 3 + 4):</a:t>
            </a:r>
          </a:p>
          <a:p>
            <a:pPr marL="457200" lvl="1" indent="0">
              <a:buNone/>
            </a:pPr>
            <a:r>
              <a:rPr lang="nl-NL" sz="2400" i="1" dirty="0">
                <a:solidFill>
                  <a:srgbClr val="0070C0"/>
                </a:solidFill>
                <a:latin typeface="Arial"/>
                <a:cs typeface="Arial"/>
              </a:rPr>
              <a:t>   </a:t>
            </a:r>
            <a:r>
              <a:rPr lang="nl-NL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Wat, wanneer, hoe, weging?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Let op: in het PTA staan alleen examenonderdelen. Er worden ook gewone proefwerken en SO’s afgenomen (PTO).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PTO en/of PTA staan uiterlijk 1 oktober op de website en dient voor elk vak in de studiewijzer in magister te staan. Deze worden ook nog per mail aan leerlingen en ouder(s)/verzorger(s) verstuurd.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0DA2D77-1902-43CA-8D30-8E65EC9E28E9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Het PTA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F77A25-39CC-4140-BAEA-7AA52F054DCE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  <p:pic>
        <p:nvPicPr>
          <p:cNvPr id="6" name="Afbeelding 5" descr="Afbeelding met gebouw, tekst, tekening, raam&#10;&#10;Automatisch gegenereerde beschrijving">
            <a:extLst>
              <a:ext uri="{FF2B5EF4-FFF2-40B4-BE49-F238E27FC236}">
                <a16:creationId xmlns:a16="http://schemas.microsoft.com/office/drawing/2014/main" id="{F229C25E-3B91-7F51-12C6-C88886B42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554">
            <a:off x="8806694" y="790899"/>
            <a:ext cx="2923711" cy="414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732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34B01-908C-4D99-B4F4-D1711937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PTA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DDD73C-A3FD-E9D5-A116-AF5927CB5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64464"/>
            <a:ext cx="6200806" cy="56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4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34B01-908C-4D99-B4F4-D1711937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PTO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B3F801-D859-5F5A-9576-67CC99CC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299558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7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83C32-33C9-472A-99C0-56C660AB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Ardennen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971E2F-DD5A-4F4C-8AB4-2E2EE8F0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7253"/>
            <a:ext cx="8596668" cy="49698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8 t/m 11 september.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Begeleiding: dhr. Rensen, mw. De Ruijter, dhr. Wessels,       mw. De Wolff, dhr. Samson, mw. Van Dijk, mw. Evers, mw. Duurland en dhr. Elferink.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Vertrek en aankomsttijd: </a:t>
            </a:r>
            <a:r>
              <a:rPr lang="nl-NL" sz="2600" dirty="0">
                <a:solidFill>
                  <a:schemeClr val="tx2"/>
                </a:solidFill>
                <a:latin typeface="Arial"/>
                <a:cs typeface="Arial"/>
              </a:rPr>
              <a:t>maandag 8.30 uur/donderdag 17.30 uur, </a:t>
            </a:r>
            <a:r>
              <a:rPr lang="nl-NL" sz="2600" dirty="0">
                <a:latin typeface="Arial"/>
                <a:cs typeface="Arial"/>
              </a:rPr>
              <a:t>IJsbaanlaan te Haarlem (Kennemer sporthal).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Zwemmogelijkheid (tropisch zwembad op het park).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Locatie: Center </a:t>
            </a:r>
            <a:r>
              <a:rPr lang="nl-NL" sz="2600" dirty="0" err="1">
                <a:latin typeface="Arial"/>
                <a:cs typeface="Arial"/>
              </a:rPr>
              <a:t>Parcs</a:t>
            </a:r>
            <a:r>
              <a:rPr lang="nl-NL" sz="2600" dirty="0">
                <a:latin typeface="Arial"/>
                <a:cs typeface="Arial"/>
              </a:rPr>
              <a:t> Les </a:t>
            </a:r>
            <a:r>
              <a:rPr lang="nl-NL" sz="2600" dirty="0" err="1">
                <a:latin typeface="Arial"/>
                <a:cs typeface="Arial"/>
              </a:rPr>
              <a:t>Ardennes</a:t>
            </a:r>
            <a:r>
              <a:rPr lang="nl-NL" sz="2600" dirty="0">
                <a:latin typeface="Arial"/>
                <a:cs typeface="Arial"/>
              </a:rPr>
              <a:t> in Vielsalm (zie google </a:t>
            </a:r>
            <a:r>
              <a:rPr lang="nl-NL" sz="2600" dirty="0" err="1">
                <a:latin typeface="Arial"/>
                <a:cs typeface="Arial"/>
              </a:rPr>
              <a:t>maps</a:t>
            </a:r>
            <a:r>
              <a:rPr lang="nl-NL" sz="2600" dirty="0">
                <a:latin typeface="Arial"/>
                <a:cs typeface="Arial"/>
              </a:rPr>
              <a:t> voor adres).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Geen mobiels (innemen en vierkante mobielweek). Gebruik van alcohol en rookwaren (incl. </a:t>
            </a:r>
            <a:r>
              <a:rPr lang="nl-NL" sz="2600" dirty="0" err="1">
                <a:latin typeface="Arial"/>
                <a:cs typeface="Arial"/>
              </a:rPr>
              <a:t>vapes</a:t>
            </a:r>
            <a:r>
              <a:rPr lang="nl-NL" sz="2600" dirty="0">
                <a:latin typeface="Arial"/>
                <a:cs typeface="Arial"/>
              </a:rPr>
              <a:t>) is naar huis.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Teamleider is eerste contactpersoon voor ouders. Zijn nummer is 0634033360. </a:t>
            </a:r>
          </a:p>
          <a:p>
            <a:endParaRPr lang="nl-NL" sz="2400" dirty="0">
              <a:latin typeface="Arial"/>
              <a:cs typeface="Arial"/>
            </a:endParaRPr>
          </a:p>
        </p:txBody>
      </p:sp>
      <p:pic>
        <p:nvPicPr>
          <p:cNvPr id="1026" name="Picture 2" descr="CENTER PARCS LES ARDENNES (Vielsalm, België) - foto's, reviews en  prijsvergelijking - Tripadvisor">
            <a:extLst>
              <a:ext uri="{FF2B5EF4-FFF2-40B4-BE49-F238E27FC236}">
                <a16:creationId xmlns:a16="http://schemas.microsoft.com/office/drawing/2014/main" id="{A71EB762-7330-526B-FCDB-A66318BB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375">
            <a:off x="9202837" y="425043"/>
            <a:ext cx="2703859" cy="168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4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83C32-33C9-472A-99C0-56C660AB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Tijdens de Ardennen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971E2F-DD5A-4F4C-8AB4-2E2EE8F0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0480"/>
            <a:ext cx="7117992" cy="47813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24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Geen harde koffer, maar reistas mee.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Voor eerste dag droge kleding en slippers mee in handbagage.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Weer kan wisselend zijn dus regenjas en zonnebrand mee.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Geen nieuws = goed nieuws.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Terugkomsttijd komt op de website.</a:t>
            </a:r>
          </a:p>
          <a:p>
            <a:pPr marL="0" indent="0">
              <a:buNone/>
            </a:pPr>
            <a:endParaRPr lang="nl-NL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57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227F4-4754-447D-A9A4-9CD2C1B8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praktische informatie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4E7690-5072-4F28-930B-A8047D4C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9611"/>
            <a:ext cx="8828173" cy="51007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KCKV projectweek.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Leerlingcoördinator mevrouw Evers.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Tijdens tussenuren mogen leerlingen van het schoolterrein (of aula).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Rookvrije school.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Gezonde schoolkantine.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Lessen in orde: vaste structuur in de les, mobiel thuis of in de kluis.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Alle leerlingen worden geacht het leerlingenstatuut te kennen, zie site.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De school geeft geen medicijnen uit.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Alle overige belangrijke informatie wordt per mail verstuurd.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229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CA364-6D27-466F-BACF-5A8DD368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Zijn er 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551C53-773D-46E2-B8C3-DF0FB28F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Algemene vragen: dhr. Elferink.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 of stage: dhr. v.d. Eem.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Ardennen: dhr. Elferink  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3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8342"/>
          </a:xfrm>
        </p:spPr>
        <p:txBody>
          <a:bodyPr/>
          <a:lstStyle/>
          <a:p>
            <a:r>
              <a:rPr lang="nl-NL" dirty="0"/>
              <a:t>Mijzelf voorstellen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470356"/>
            <a:ext cx="9005587" cy="43456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Mitchell Elferink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31 jaar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Woonachtig in Haarlem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Als docent economie gewerkt op: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nl-NL" sz="2400" dirty="0"/>
              <a:t>Het Montessori College Aerdenhout, 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nl-NL" sz="2400" dirty="0"/>
              <a:t>Het </a:t>
            </a:r>
            <a:r>
              <a:rPr lang="nl-NL" sz="2400" dirty="0" err="1"/>
              <a:t>Schoter</a:t>
            </a:r>
            <a:r>
              <a:rPr lang="nl-NL" sz="2400" dirty="0"/>
              <a:t> en 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nl-NL" sz="2400" dirty="0"/>
              <a:t>De Hartenlust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Nu heel veel zin in mijn derde schooljaar als teamleider!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5DF3A73-1D30-4FE7-89A0-739FFC7D1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70" y="831007"/>
            <a:ext cx="3028797" cy="201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8B96DFD-58C3-4EB4-B987-9D4C23252766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</p:spTree>
    <p:extLst>
      <p:ext uri="{BB962C8B-B14F-4D97-AF65-F5344CB8AC3E}">
        <p14:creationId xmlns:p14="http://schemas.microsoft.com/office/powerpoint/2010/main" val="190727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8342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470356"/>
            <a:ext cx="9005587" cy="434565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Welkomstwoord dhr. Elferink (teamleider)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Klassendocenten:</a:t>
            </a:r>
          </a:p>
          <a:p>
            <a:pPr marL="0" indent="0">
              <a:buNone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	3A 		mw. Van Praat (NL)</a:t>
            </a:r>
          </a:p>
          <a:p>
            <a:pPr marL="0" indent="0">
              <a:buNone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	3B 	dhr. Peterson (</a:t>
            </a:r>
            <a:r>
              <a:rPr lang="nl-NL" sz="2600" dirty="0" err="1">
                <a:latin typeface="Arial" panose="020B0604020202020204" pitchFamily="34" charset="0"/>
                <a:cs typeface="Arial" panose="020B0604020202020204" pitchFamily="34" charset="0"/>
              </a:rPr>
              <a:t>Nask</a:t>
            </a: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	3C 	mw. Van </a:t>
            </a:r>
            <a:r>
              <a:rPr lang="nl-NL" sz="2600" dirty="0" err="1">
                <a:latin typeface="Arial" panose="020B0604020202020204" pitchFamily="34" charset="0"/>
                <a:cs typeface="Arial" panose="020B0604020202020204" pitchFamily="34" charset="0"/>
              </a:rPr>
              <a:t>Saase</a:t>
            </a: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2600" dirty="0" err="1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	3D 	mw. De Wolff (EN)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Info LOB: dhr. v.d. Eem (decaan)</a:t>
            </a:r>
            <a:endParaRPr lang="nl-NL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Info leerjaar 3: dhr. Elferink (teamleider)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Info Ardennen-kamp</a:t>
            </a:r>
            <a:endParaRPr lang="nl-NL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5DF3A73-1D30-4FE7-89A0-739FFC7D1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70" y="831007"/>
            <a:ext cx="3028797" cy="201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8B96DFD-58C3-4EB4-B987-9D4C23252766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</p:spTree>
    <p:extLst>
      <p:ext uri="{BB962C8B-B14F-4D97-AF65-F5344CB8AC3E}">
        <p14:creationId xmlns:p14="http://schemas.microsoft.com/office/powerpoint/2010/main" val="23543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LOB Klas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3105" y="1496710"/>
            <a:ext cx="8796075" cy="46894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 programma - keuzes maken en inzicht krijgen in eigen vaardigheden, interesses en mogelijkheden. Met behulp van Qompas.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Open dagen bezoeken van mogelijke vervolgopleidingen.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Beroep Oriënterende Stage – ervaring opdoen in het ‘bedrijfsleven’ – </a:t>
            </a:r>
            <a:r>
              <a:rPr lang="nl-NL" sz="2400" b="1" dirty="0">
                <a:latin typeface="Arial"/>
                <a:cs typeface="Arial"/>
              </a:rPr>
              <a:t>leerlingen zoeken zelf een (passende) stageplaats voor 30 uur in de week van 3 t/m 7 november.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MBO markt op 11 februari – voorlichting door verschillende vervolgopleidingen – verplicht via inschrijving, op het Nova college.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Persoonlijk gesprek met de decaan.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90D9E22-0C85-4886-8464-A9AA8D8C809B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</p:spTree>
    <p:extLst>
      <p:ext uri="{BB962C8B-B14F-4D97-AF65-F5344CB8AC3E}">
        <p14:creationId xmlns:p14="http://schemas.microsoft.com/office/powerpoint/2010/main" val="248278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263" y="622126"/>
            <a:ext cx="8596668" cy="1320800"/>
          </a:xfrm>
        </p:spPr>
        <p:txBody>
          <a:bodyPr>
            <a:normAutofit/>
          </a:bodyPr>
          <a:lstStyle/>
          <a:p>
            <a:r>
              <a:rPr lang="nl-NL" dirty="0"/>
              <a:t>Keuzepakket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97203"/>
            <a:ext cx="8596668" cy="46441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Informatieavond vakkenpakketkeuze: </a:t>
            </a:r>
            <a:r>
              <a:rPr lang="nl-NL" sz="2400" dirty="0">
                <a:solidFill>
                  <a:schemeClr val="tx2"/>
                </a:solidFill>
                <a:latin typeface="Arial"/>
                <a:cs typeface="Arial"/>
              </a:rPr>
              <a:t>10 maart</a:t>
            </a:r>
            <a:r>
              <a:rPr lang="nl-NL" sz="2400" dirty="0">
                <a:latin typeface="Arial"/>
                <a:cs typeface="Arial"/>
              </a:rPr>
              <a:t>, uitnodiging volgt.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Keuzepakket voor het eindexamen – minimaal 6 vakken: Nederlands, Engels en 4 keuzevakken.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Het volgen van een 7</a:t>
            </a:r>
            <a:r>
              <a:rPr 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vak is een optie bij een gemiddelde van een 6,5 of hoger voor het gekozen examenpakket en het cijfer voor het betreffende vak moet een voldoende zijn. 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Verplicht in klas 4: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Nederlands, Engels, maatschappijleer, lichamelijke opvoeding.</a:t>
            </a:r>
          </a:p>
          <a:p>
            <a:pPr marL="0" indent="0">
              <a:buNone/>
            </a:pPr>
            <a:endParaRPr lang="nl-NL" sz="36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BD2E359-965A-48C7-9FD7-F7F2653534F7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</p:spTree>
    <p:extLst>
      <p:ext uri="{BB962C8B-B14F-4D97-AF65-F5344CB8AC3E}">
        <p14:creationId xmlns:p14="http://schemas.microsoft.com/office/powerpoint/2010/main" val="18266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Vragen…?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36520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 een persoonlijk gesprek met de decaan kan een afspraak worden gemaakt.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J.vandereem@hartenlustschool.nl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A891EB4-15DA-4175-BF38-C5D428FE20E6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</p:spTree>
    <p:extLst>
      <p:ext uri="{BB962C8B-B14F-4D97-AF65-F5344CB8AC3E}">
        <p14:creationId xmlns:p14="http://schemas.microsoft.com/office/powerpoint/2010/main" val="329669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D3F51-4157-4A29-B824-E228C621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 leerjaar 3 - jaarplanning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C5BDD8-D86D-4C2D-A04A-4D818029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6519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3 toetsweken (12 t/m 16 jan + 16 t/m 20 mrt + 18 jun t/m 24 jun), daarbuiten ook toetsen.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Rapporten: 28 november, 3 april en 2 juli.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Rapportcijfers zijn een voortschrijdend gemiddelde!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10-minuten gesprekken: 1-2 december en 8-9 april.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Ouders en leerlingen hebben dan een gesprek met de persoonlijke mentor aan de hand van het studieplan van de leerling.</a:t>
            </a:r>
          </a:p>
        </p:txBody>
      </p:sp>
    </p:spTree>
    <p:extLst>
      <p:ext uri="{BB962C8B-B14F-4D97-AF65-F5344CB8AC3E}">
        <p14:creationId xmlns:p14="http://schemas.microsoft.com/office/powerpoint/2010/main" val="299319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CC19C-5C9F-4789-A6A9-F30481D8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Persoonlijk mentoraat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AB1950-3FAA-414F-806D-E250DB91A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7250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Spil in de communicatie met thuis.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Sommige leerlingen krijgen een mentor toegewezen.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mentor is gekozen uit de docenten van wie ze les hebben of het zorgteam.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Persoonlijk mentor is eerste aanspreekpunt voor ouders.</a:t>
            </a:r>
          </a:p>
        </p:txBody>
      </p:sp>
    </p:spTree>
    <p:extLst>
      <p:ext uri="{BB962C8B-B14F-4D97-AF65-F5344CB8AC3E}">
        <p14:creationId xmlns:p14="http://schemas.microsoft.com/office/powerpoint/2010/main" val="109017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3F295-B832-46D6-9FFF-C5C4100F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Studieles (1 x 14 dagen)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D5BADD-0533-4AB7-8007-17C076AC2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6520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Gegeven door de klassendocent.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Burgerschap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Qompas (LOB)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Algemene zaken, bijvoorbeeld groepsdynamiek of stage. </a:t>
            </a:r>
          </a:p>
        </p:txBody>
      </p:sp>
    </p:spTree>
    <p:extLst>
      <p:ext uri="{BB962C8B-B14F-4D97-AF65-F5344CB8AC3E}">
        <p14:creationId xmlns:p14="http://schemas.microsoft.com/office/powerpoint/2010/main" val="24051306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5C65026A8824F948CED8AD3214D16" ma:contentTypeVersion="13" ma:contentTypeDescription="Een nieuw document maken." ma:contentTypeScope="" ma:versionID="9ab7f7ef69f436960459c92c9c18c3c7">
  <xsd:schema xmlns:xsd="http://www.w3.org/2001/XMLSchema" xmlns:xs="http://www.w3.org/2001/XMLSchema" xmlns:p="http://schemas.microsoft.com/office/2006/metadata/properties" xmlns:ns3="2d711208-6c56-46eb-aeba-140b32684e4e" xmlns:ns4="0426e81d-0d49-47f6-a0f3-d2e563ab9fef" targetNamespace="http://schemas.microsoft.com/office/2006/metadata/properties" ma:root="true" ma:fieldsID="4fd2023d19930842dcb372a8f2836d29" ns3:_="" ns4:_="">
    <xsd:import namespace="2d711208-6c56-46eb-aeba-140b32684e4e"/>
    <xsd:import namespace="0426e81d-0d49-47f6-a0f3-d2e563ab9f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11208-6c56-46eb-aeba-140b32684e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6e81d-0d49-47f6-a0f3-d2e563ab9fe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A56252-CC18-4AE6-9764-EBBAF02ED36E}">
  <ds:schemaRefs>
    <ds:schemaRef ds:uri="0426e81d-0d49-47f6-a0f3-d2e563ab9fef"/>
    <ds:schemaRef ds:uri="2d711208-6c56-46eb-aeba-140b32684e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ED78F2-4FA0-49C7-B09C-8B6147E115CA}">
  <ds:schemaRefs>
    <ds:schemaRef ds:uri="http://schemas.openxmlformats.org/package/2006/metadata/core-properties"/>
    <ds:schemaRef ds:uri="http://schemas.microsoft.com/office/2006/documentManagement/types"/>
    <ds:schemaRef ds:uri="0426e81d-0d49-47f6-a0f3-d2e563ab9fef"/>
    <ds:schemaRef ds:uri="http://purl.org/dc/elements/1.1/"/>
    <ds:schemaRef ds:uri="http://schemas.microsoft.com/office/2006/metadata/properties"/>
    <ds:schemaRef ds:uri="2d711208-6c56-46eb-aeba-140b32684e4e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14CFD8-8500-41E9-AC50-89FCA22599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3157</TotalTime>
  <Words>992</Words>
  <Application>Microsoft Office PowerPoint</Application>
  <PresentationFormat>Breedbeeld</PresentationFormat>
  <Paragraphs>120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Trebuchet MS</vt:lpstr>
      <vt:lpstr>Wingdings</vt:lpstr>
      <vt:lpstr>Wingdings 3</vt:lpstr>
      <vt:lpstr>Facet</vt:lpstr>
      <vt:lpstr>PowerPoint-presentatie</vt:lpstr>
      <vt:lpstr>Mijzelf voorstellen</vt:lpstr>
      <vt:lpstr>Programma</vt:lpstr>
      <vt:lpstr>LOB Klas 3</vt:lpstr>
      <vt:lpstr>Keuzepakket</vt:lpstr>
      <vt:lpstr>Vragen…?</vt:lpstr>
      <vt:lpstr>Info leerjaar 3 - jaarplanning</vt:lpstr>
      <vt:lpstr>Persoonlijk mentoraat</vt:lpstr>
      <vt:lpstr>Studieles (1 x 14 dagen)</vt:lpstr>
      <vt:lpstr>Bevordering</vt:lpstr>
      <vt:lpstr>Aanwezigheid</vt:lpstr>
      <vt:lpstr> </vt:lpstr>
      <vt:lpstr>Voorbeeld PTA</vt:lpstr>
      <vt:lpstr>Voorbeeld PTO</vt:lpstr>
      <vt:lpstr>Ardennen</vt:lpstr>
      <vt:lpstr>Tijdens de Ardennen</vt:lpstr>
      <vt:lpstr>Overige praktische informatie</vt:lpstr>
      <vt:lpstr>Zijn er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Serge Steenman-Logtenberg</dc:creator>
  <cp:lastModifiedBy>Elferink, M.</cp:lastModifiedBy>
  <cp:revision>28</cp:revision>
  <cp:lastPrinted>2015-08-19T08:25:01Z</cp:lastPrinted>
  <dcterms:created xsi:type="dcterms:W3CDTF">2015-03-09T18:39:41Z</dcterms:created>
  <dcterms:modified xsi:type="dcterms:W3CDTF">2025-09-04T14:12:25Z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0x0101001DF5C65026A8824F948CED8AD3214D16</vt:lpwstr>
  </property>
</Properties>
</file>