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 id="2147483684" r:id="rId4"/>
  </p:sldMasterIdLst>
  <p:notesMasterIdLst>
    <p:notesMasterId r:id="rId39"/>
  </p:notesMasterIdLst>
  <p:handoutMasterIdLst>
    <p:handoutMasterId r:id="rId40"/>
  </p:handoutMasterIdLst>
  <p:sldIdLst>
    <p:sldId id="347" r:id="rId5"/>
    <p:sldId id="263" r:id="rId6"/>
    <p:sldId id="338" r:id="rId7"/>
    <p:sldId id="348" r:id="rId8"/>
    <p:sldId id="281" r:id="rId9"/>
    <p:sldId id="374" r:id="rId10"/>
    <p:sldId id="358" r:id="rId11"/>
    <p:sldId id="330" r:id="rId12"/>
    <p:sldId id="257" r:id="rId13"/>
    <p:sldId id="259" r:id="rId14"/>
    <p:sldId id="337" r:id="rId15"/>
    <p:sldId id="282" r:id="rId16"/>
    <p:sldId id="265" r:id="rId17"/>
    <p:sldId id="351" r:id="rId18"/>
    <p:sldId id="352" r:id="rId19"/>
    <p:sldId id="297" r:id="rId20"/>
    <p:sldId id="301" r:id="rId21"/>
    <p:sldId id="303" r:id="rId22"/>
    <p:sldId id="305" r:id="rId23"/>
    <p:sldId id="365" r:id="rId24"/>
    <p:sldId id="356" r:id="rId25"/>
    <p:sldId id="346" r:id="rId26"/>
    <p:sldId id="361" r:id="rId27"/>
    <p:sldId id="359" r:id="rId28"/>
    <p:sldId id="362" r:id="rId29"/>
    <p:sldId id="370" r:id="rId30"/>
    <p:sldId id="354" r:id="rId31"/>
    <p:sldId id="367" r:id="rId32"/>
    <p:sldId id="375" r:id="rId33"/>
    <p:sldId id="357" r:id="rId34"/>
    <p:sldId id="366" r:id="rId35"/>
    <p:sldId id="355" r:id="rId36"/>
    <p:sldId id="373" r:id="rId37"/>
    <p:sldId id="376" r:id="rId38"/>
  </p:sldIdLst>
  <p:sldSz cx="12192000" cy="6858000"/>
  <p:notesSz cx="9926638" cy="6797675"/>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udon, 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83871" autoAdjust="0"/>
  </p:normalViewPr>
  <p:slideViewPr>
    <p:cSldViewPr snapToGrid="0">
      <p:cViewPr varScale="1">
        <p:scale>
          <a:sx n="70" d="100"/>
          <a:sy n="70" d="100"/>
        </p:scale>
        <p:origin x="1397" y="3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3F9A4F9-7C2A-B104-8F1E-B9E1E8024427}"/>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id="{6FEB776C-8B6A-2152-9023-FB240823E417}"/>
              </a:ext>
            </a:extLst>
          </p:cNvPr>
          <p:cNvSpPr>
            <a:spLocks noGrp="1"/>
          </p:cNvSpPr>
          <p:nvPr>
            <p:ph type="dt" sz="quarter" idx="1"/>
          </p:nvPr>
        </p:nvSpPr>
        <p:spPr>
          <a:xfrm>
            <a:off x="5621338" y="0"/>
            <a:ext cx="4303712"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8DB2BEC-10DE-4FC3-B73C-34BC06E0FCAD}" type="datetimeFigureOut">
              <a:rPr lang="nl-NL"/>
              <a:pPr>
                <a:defRPr/>
              </a:pPr>
              <a:t>28-3-2025</a:t>
            </a:fld>
            <a:endParaRPr lang="nl-NL"/>
          </a:p>
        </p:txBody>
      </p:sp>
      <p:sp>
        <p:nvSpPr>
          <p:cNvPr id="4" name="Tijdelijke aanduiding voor voettekst 3">
            <a:extLst>
              <a:ext uri="{FF2B5EF4-FFF2-40B4-BE49-F238E27FC236}">
                <a16:creationId xmlns:a16="http://schemas.microsoft.com/office/drawing/2014/main" id="{DE18A8B0-5523-6104-2ADD-0A54A1AD20C1}"/>
              </a:ext>
            </a:extLst>
          </p:cNvPr>
          <p:cNvSpPr>
            <a:spLocks noGrp="1"/>
          </p:cNvSpPr>
          <p:nvPr>
            <p:ph type="ftr" sz="quarter" idx="2"/>
          </p:nvPr>
        </p:nvSpPr>
        <p:spPr>
          <a:xfrm>
            <a:off x="0" y="6457950"/>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5" name="Tijdelijke aanduiding voor dianummer 4">
            <a:extLst>
              <a:ext uri="{FF2B5EF4-FFF2-40B4-BE49-F238E27FC236}">
                <a16:creationId xmlns:a16="http://schemas.microsoft.com/office/drawing/2014/main" id="{444599A3-CE51-6EDF-505B-D0E412C4B3F7}"/>
              </a:ext>
            </a:extLst>
          </p:cNvPr>
          <p:cNvSpPr>
            <a:spLocks noGrp="1"/>
          </p:cNvSpPr>
          <p:nvPr>
            <p:ph type="sldNum" sz="quarter" idx="3"/>
          </p:nvPr>
        </p:nvSpPr>
        <p:spPr>
          <a:xfrm>
            <a:off x="5621338" y="6457950"/>
            <a:ext cx="4303712"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2FBD5C7-187B-428B-AF63-21430B5EDFF4}"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35AA357-FE78-0D4C-8705-AE2C9FD35053}"/>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id="{EB39173C-4F77-5F76-D16D-671EA4718269}"/>
              </a:ext>
            </a:extLst>
          </p:cNvPr>
          <p:cNvSpPr>
            <a:spLocks noGrp="1"/>
          </p:cNvSpPr>
          <p:nvPr>
            <p:ph type="dt" idx="1"/>
          </p:nvPr>
        </p:nvSpPr>
        <p:spPr>
          <a:xfrm>
            <a:off x="5622925" y="0"/>
            <a:ext cx="4302125" cy="34131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210713C-00C0-47F6-AD4D-75AB5D47E1D6}" type="datetimeFigureOut">
              <a:rPr lang="nl-NL"/>
              <a:pPr>
                <a:defRPr/>
              </a:pPr>
              <a:t>28-3-2025</a:t>
            </a:fld>
            <a:endParaRPr lang="nl-NL"/>
          </a:p>
        </p:txBody>
      </p:sp>
      <p:sp>
        <p:nvSpPr>
          <p:cNvPr id="4" name="Tijdelijke aanduiding voor dia-afbeelding 3">
            <a:extLst>
              <a:ext uri="{FF2B5EF4-FFF2-40B4-BE49-F238E27FC236}">
                <a16:creationId xmlns:a16="http://schemas.microsoft.com/office/drawing/2014/main" id="{F138C7C9-DD27-E8D3-4816-D41F9C737EDB}"/>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9CFE81B1-C015-8093-3DA7-11677EA3C64A}"/>
              </a:ext>
            </a:extLst>
          </p:cNvPr>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4F54FA65-BF0F-7743-82C1-357342DED529}"/>
              </a:ext>
            </a:extLst>
          </p:cNvPr>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a:extLst>
              <a:ext uri="{FF2B5EF4-FFF2-40B4-BE49-F238E27FC236}">
                <a16:creationId xmlns:a16="http://schemas.microsoft.com/office/drawing/2014/main" id="{CFC5A401-9924-5E7D-DE8E-EEF6BCEC5859}"/>
              </a:ext>
            </a:extLst>
          </p:cNvPr>
          <p:cNvSpPr>
            <a:spLocks noGrp="1"/>
          </p:cNvSpPr>
          <p:nvPr>
            <p:ph type="sldNum" sz="quarter" idx="5"/>
          </p:nvPr>
        </p:nvSpPr>
        <p:spPr>
          <a:xfrm>
            <a:off x="5622925" y="6456363"/>
            <a:ext cx="4302125"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DE5C592-022A-4793-B5D0-5BCBBF49F537}"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3270C91B-B124-3683-A037-F2510FD5BC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ijdelijke aanduiding voor notities 2">
            <a:extLst>
              <a:ext uri="{FF2B5EF4-FFF2-40B4-BE49-F238E27FC236}">
                <a16:creationId xmlns:a16="http://schemas.microsoft.com/office/drawing/2014/main" id="{262BB605-598B-FAC4-1395-8D570B586E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*Groot internationaal onderzoek geeft aan dat in Nederland weinig plezier in lezen en wiskunde is, maar dat er boven gemiddeld gescoord wordt op leesvaardigheden, wiskunde en natuurwetenschappen. Dit zijn onderzoeken in ontwikkelde landen. Dat is toch intrigerend? Plezier in leren lijkt geen voorwaarde te zijn voor betere onderwijsprestaties. Kun je het dus ook prima af met extrinsieke motivatie?</a:t>
            </a:r>
          </a:p>
          <a:p>
            <a:pPr eaLnBrk="1" hangingPunct="1">
              <a:spcBef>
                <a:spcPct val="0"/>
              </a:spcBef>
            </a:pPr>
            <a:r>
              <a:rPr lang="nl-NL" altLang="nl-NL"/>
              <a:t>*Inspecteurs constateren de laatste jaren dat gemiddeld 21% van de leerlingen tijdens lessen be zig is met andere dingen dan leren</a:t>
            </a:r>
          </a:p>
          <a:p>
            <a:pPr eaLnBrk="1" hangingPunct="1">
              <a:spcBef>
                <a:spcPct val="0"/>
              </a:spcBef>
            </a:pPr>
            <a:r>
              <a:rPr lang="nl-NL" altLang="nl-NL"/>
              <a:t>*Onvermogen van opvoeders (ouders en onderwijs) om tools te vinden om met motivatie van jongeren om te gaan.</a:t>
            </a:r>
          </a:p>
          <a:p>
            <a:pPr eaLnBrk="1" hangingPunct="1">
              <a:spcBef>
                <a:spcPct val="0"/>
              </a:spcBef>
            </a:pPr>
            <a:endParaRPr lang="nl-NL" altLang="nl-NL"/>
          </a:p>
        </p:txBody>
      </p:sp>
      <p:sp>
        <p:nvSpPr>
          <p:cNvPr id="11268" name="Tijdelijke aanduiding voor dianummer 3">
            <a:extLst>
              <a:ext uri="{FF2B5EF4-FFF2-40B4-BE49-F238E27FC236}">
                <a16:creationId xmlns:a16="http://schemas.microsoft.com/office/drawing/2014/main" id="{7D7FC1A7-73D9-5B83-F6E9-EB7DB1D583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2E072E4-A963-40BA-B80B-84B9C7A2AEA1}" type="slidenum">
              <a:rPr lang="nl-NL" altLang="nl-NL" smtClean="0"/>
              <a:pPr/>
              <a:t>2</a:t>
            </a:fld>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id="{4CA791BD-9747-9208-DB4B-B20877F17C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id="{E054BF19-AD63-6245-F1D4-2B42F37CC2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Het is de innerlijk kracht die ons de energie geeft om actie te ondernemen en streven naar ons doel los van externe voorwaarden.</a:t>
            </a:r>
          </a:p>
          <a:p>
            <a:pPr>
              <a:spcBef>
                <a:spcPct val="0"/>
              </a:spcBef>
            </a:pPr>
            <a:r>
              <a:rPr lang="nl-NL" altLang="nl-NL">
                <a:cs typeface="Calibri"/>
              </a:rPr>
              <a:t>Waar bent u super voor gemotiveerd op dit moment?</a:t>
            </a:r>
          </a:p>
        </p:txBody>
      </p:sp>
      <p:sp>
        <p:nvSpPr>
          <p:cNvPr id="15364" name="Tijdelijke aanduiding voor dianummer 3">
            <a:extLst>
              <a:ext uri="{FF2B5EF4-FFF2-40B4-BE49-F238E27FC236}">
                <a16:creationId xmlns:a16="http://schemas.microsoft.com/office/drawing/2014/main" id="{45C68F6E-DEB0-93EF-FA57-7C41D94EF0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4D3DAA7-92DF-44C8-B3E2-644C15C37905}" type="slidenum">
              <a:rPr lang="nl-NL" altLang="nl-NL" smtClean="0"/>
              <a:pPr/>
              <a:t>13</a:t>
            </a:fld>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a:extLst>
              <a:ext uri="{FF2B5EF4-FFF2-40B4-BE49-F238E27FC236}">
                <a16:creationId xmlns:a16="http://schemas.microsoft.com/office/drawing/2014/main" id="{0580C592-CCBE-9227-79B2-8E9F646DA1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Tijdelijke aanduiding voor notities 2">
            <a:extLst>
              <a:ext uri="{FF2B5EF4-FFF2-40B4-BE49-F238E27FC236}">
                <a16:creationId xmlns:a16="http://schemas.microsoft.com/office/drawing/2014/main" id="{17CB7BF0-6CD8-0637-DB2A-19132E06D6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spcBef>
                <a:spcPts val="788"/>
              </a:spcBef>
              <a:spcAft>
                <a:spcPts val="788"/>
              </a:spcAft>
              <a:buNone/>
            </a:pPr>
            <a:r>
              <a:rPr lang="nl-NL" b="1" i="0" dirty="0">
                <a:solidFill>
                  <a:srgbClr val="333333"/>
                </a:solidFill>
                <a:effectLst/>
                <a:latin typeface="Open Sans" panose="020B0606030504020204" pitchFamily="34" charset="0"/>
              </a:rPr>
              <a:t>A voor autonomie </a:t>
            </a:r>
          </a:p>
          <a:p>
            <a:pPr algn="l">
              <a:spcAft>
                <a:spcPts val="788"/>
              </a:spcAft>
            </a:pPr>
            <a:r>
              <a:rPr lang="nl-NL" b="0" i="0" dirty="0">
                <a:solidFill>
                  <a:srgbClr val="333333"/>
                </a:solidFill>
                <a:effectLst/>
                <a:latin typeface="Open Sans" panose="020B0606030504020204" pitchFamily="34" charset="0"/>
              </a:rPr>
              <a:t>Je hebt de behoefte om de dingen te doen uit vrije wil, vanuit je eigen bewuste keuze, om iets te starten of stoppen wanneer jij wil.</a:t>
            </a:r>
          </a:p>
          <a:p>
            <a:pPr algn="l">
              <a:spcBef>
                <a:spcPts val="788"/>
              </a:spcBef>
              <a:spcAft>
                <a:spcPts val="788"/>
              </a:spcAft>
              <a:buNone/>
            </a:pPr>
            <a:r>
              <a:rPr lang="nl-NL" b="1" i="0" dirty="0">
                <a:solidFill>
                  <a:srgbClr val="333333"/>
                </a:solidFill>
                <a:effectLst/>
                <a:latin typeface="Open Sans" panose="020B0606030504020204" pitchFamily="34" charset="0"/>
              </a:rPr>
              <a:t>B voor </a:t>
            </a:r>
            <a:r>
              <a:rPr lang="nl-NL" b="1" i="0" dirty="0" err="1">
                <a:solidFill>
                  <a:srgbClr val="333333"/>
                </a:solidFill>
                <a:effectLst/>
                <a:latin typeface="Open Sans" panose="020B0606030504020204" pitchFamily="34" charset="0"/>
              </a:rPr>
              <a:t>verBondenheid</a:t>
            </a:r>
            <a:r>
              <a:rPr lang="nl-NL" b="1" i="0" dirty="0">
                <a:solidFill>
                  <a:srgbClr val="333333"/>
                </a:solidFill>
                <a:effectLst/>
                <a:latin typeface="Open Sans" panose="020B0606030504020204" pitchFamily="34" charset="0"/>
              </a:rPr>
              <a:t> </a:t>
            </a:r>
          </a:p>
          <a:p>
            <a:pPr algn="l">
              <a:spcAft>
                <a:spcPts val="788"/>
              </a:spcAft>
            </a:pPr>
            <a:r>
              <a:rPr lang="nl-NL" b="0" i="0" dirty="0">
                <a:solidFill>
                  <a:srgbClr val="333333"/>
                </a:solidFill>
                <a:effectLst/>
                <a:latin typeface="Open Sans" panose="020B0606030504020204" pitchFamily="34" charset="0"/>
              </a:rPr>
              <a:t>Je hebt de behoefte om je geconnecteerd te voelen met anderen, hechte relaties aan te gaan, om deel te zijn van een groep, wederzijds respect en vertrouwen op te bouwen, om te zorgen voor elkaar en om zelf graag gezien te worden. Verbondenheid gaat over je relaties met collega’s, klanten, partners … Is er een nauwe band? Maak je deel uit van een hechte groep op het werk? </a:t>
            </a:r>
          </a:p>
          <a:p>
            <a:pPr algn="l">
              <a:spcBef>
                <a:spcPts val="788"/>
              </a:spcBef>
              <a:spcAft>
                <a:spcPts val="788"/>
              </a:spcAft>
              <a:buNone/>
            </a:pPr>
            <a:r>
              <a:rPr lang="nl-NL" b="1" i="0" dirty="0">
                <a:solidFill>
                  <a:srgbClr val="333333"/>
                </a:solidFill>
                <a:effectLst/>
                <a:latin typeface="Open Sans" panose="020B0606030504020204" pitchFamily="34" charset="0"/>
              </a:rPr>
              <a:t>C voor competentie </a:t>
            </a:r>
          </a:p>
          <a:p>
            <a:pPr algn="l">
              <a:spcAft>
                <a:spcPts val="788"/>
              </a:spcAft>
            </a:pPr>
            <a:r>
              <a:rPr lang="nl-NL" b="0" i="0" dirty="0">
                <a:solidFill>
                  <a:srgbClr val="333333"/>
                </a:solidFill>
                <a:effectLst/>
                <a:latin typeface="Open Sans" panose="020B0606030504020204" pitchFamily="34" charset="0"/>
              </a:rPr>
              <a:t>Je voelt de behoefte om je bekwaam te voelen, taken tot een goed einde te brengen en moeilijke situaties naar je hand te zetten. Competentie maakt dat je op het werk je talenten kan benutten, je je verder kan ontwikkelen en je doelen bereikt. </a:t>
            </a:r>
          </a:p>
          <a:p>
            <a:pPr algn="l">
              <a:spcAft>
                <a:spcPts val="788"/>
              </a:spcAft>
            </a:pPr>
            <a:endParaRPr lang="nl-NL" b="0" i="0" dirty="0">
              <a:solidFill>
                <a:srgbClr val="333333"/>
              </a:solidFill>
              <a:effectLst/>
              <a:latin typeface="Open Sans" panose="020B0606030504020204" pitchFamily="34" charset="0"/>
            </a:endParaRPr>
          </a:p>
          <a:p>
            <a:pPr eaLnBrk="1" hangingPunct="1">
              <a:spcBef>
                <a:spcPct val="0"/>
              </a:spcBef>
            </a:pPr>
            <a:endParaRPr lang="nl-NL" altLang="nl-NL" dirty="0"/>
          </a:p>
        </p:txBody>
      </p:sp>
      <p:sp>
        <p:nvSpPr>
          <p:cNvPr id="32772" name="Tijdelijke aanduiding voor dianummer 3">
            <a:extLst>
              <a:ext uri="{FF2B5EF4-FFF2-40B4-BE49-F238E27FC236}">
                <a16:creationId xmlns:a16="http://schemas.microsoft.com/office/drawing/2014/main" id="{C31EA09C-DCC1-817F-6CA5-4F0F0DCAAF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62FCC5A-D11C-4FCE-B52E-EF2843ED521F}" type="slidenum">
              <a:rPr lang="nl-NL" altLang="nl-NL" smtClean="0"/>
              <a:pPr/>
              <a:t>16</a:t>
            </a:fld>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a:extLst>
              <a:ext uri="{FF2B5EF4-FFF2-40B4-BE49-F238E27FC236}">
                <a16:creationId xmlns:a16="http://schemas.microsoft.com/office/drawing/2014/main" id="{14960743-7C43-0F6B-A5A3-C082A9097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Tijdelijke aanduiding voor notities 2">
            <a:extLst>
              <a:ext uri="{FF2B5EF4-FFF2-40B4-BE49-F238E27FC236}">
                <a16:creationId xmlns:a16="http://schemas.microsoft.com/office/drawing/2014/main" id="{E9212D8F-E410-7D55-D7A7-BA81495053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43012" name="Tijdelijke aanduiding voor dianummer 3">
            <a:extLst>
              <a:ext uri="{FF2B5EF4-FFF2-40B4-BE49-F238E27FC236}">
                <a16:creationId xmlns:a16="http://schemas.microsoft.com/office/drawing/2014/main" id="{2F359013-BDAF-1635-FA55-A41AC71AA9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EAD1CC8-EE81-42A8-ACF4-6743AFACAC9F}" type="slidenum">
              <a:rPr lang="nl-NL" altLang="nl-NL" smtClean="0"/>
              <a:pPr/>
              <a:t>17</a:t>
            </a:fld>
            <a:endParaRPr lang="nl-NL"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a:extLst>
              <a:ext uri="{FF2B5EF4-FFF2-40B4-BE49-F238E27FC236}">
                <a16:creationId xmlns:a16="http://schemas.microsoft.com/office/drawing/2014/main" id="{0EA0EADE-91EE-BFDB-A03A-DFFEBF4789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Tijdelijke aanduiding voor notities 2">
            <a:extLst>
              <a:ext uri="{FF2B5EF4-FFF2-40B4-BE49-F238E27FC236}">
                <a16:creationId xmlns:a16="http://schemas.microsoft.com/office/drawing/2014/main" id="{C5477211-47D6-26BB-6211-754881668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Liggen menselijke capaciteiten vast, of kunnen ze ontwikkelen? Dit vraagstuk is al eeuwen oud. Vandaag de dag zijn de meeste deskundigen het erover eens dat het een wisselwerking is tussen nature (aanleg) en </a:t>
            </a:r>
            <a:r>
              <a:rPr lang="nl-NL" altLang="nl-NL" dirty="0" err="1"/>
              <a:t>nurture</a:t>
            </a:r>
            <a:r>
              <a:rPr lang="nl-NL" altLang="nl-NL" dirty="0"/>
              <a:t> (opvoeding). De visie die je hebt op de mogelijkheid van het ontwikkelen van kwaliteiten heeft belangrijke consequenties voor je leerhouding. Er zijn twee overtuigingen, die hieronder uitgewerkt worden.</a:t>
            </a:r>
          </a:p>
          <a:p>
            <a:pPr eaLnBrk="1" hangingPunct="1">
              <a:spcBef>
                <a:spcPct val="0"/>
              </a:spcBef>
            </a:pPr>
            <a:r>
              <a:rPr lang="nl-NL" altLang="nl-NL" dirty="0"/>
              <a:t>Carol </a:t>
            </a:r>
            <a:r>
              <a:rPr lang="nl-NL" altLang="nl-NL" dirty="0" err="1"/>
              <a:t>Dweck</a:t>
            </a:r>
            <a:r>
              <a:rPr lang="nl-NL" altLang="nl-NL" dirty="0"/>
              <a:t> deed ook onderzoek naar prestatie en feedback. In het onderzoek verdeelde ze leerlingen in twee groepen en legde hen een redelijk moeilijke opdracht voor. Daarna gaf ze de ene groep als feedback: ‘Geweldig, je hebt een mooi cijfer, je moet hier wel erg goed in zijn.’ De andere groep kreeg als feedback: ‘Geweldig, je hebt een mooi cijfer, je moet wel hard gewerkt hebben.’ Toen ze daarna een opdracht mochten kiezen, sloegen leerlingen uit de eerste groep een nieuwe uitdaging af. Ze wilden niet het risico lopen dat hun talent in twijfel getrokken zou worden. Van de leerlingen uit de tweede groep koos 90% procent voor een moeilijkere uitdaging waarvan ze konden leren. </a:t>
            </a:r>
          </a:p>
          <a:p>
            <a:pPr eaLnBrk="1" hangingPunct="1">
              <a:spcBef>
                <a:spcPct val="0"/>
              </a:spcBef>
            </a:pPr>
            <a:endParaRPr lang="nl-NL" altLang="nl-NL" dirty="0"/>
          </a:p>
          <a:p>
            <a:pPr eaLnBrk="1" hangingPunct="1">
              <a:spcBef>
                <a:spcPct val="0"/>
              </a:spcBef>
            </a:pPr>
            <a:endParaRPr lang="nl-NL" altLang="nl-NL" dirty="0"/>
          </a:p>
        </p:txBody>
      </p:sp>
      <p:sp>
        <p:nvSpPr>
          <p:cNvPr id="47108" name="Tijdelijke aanduiding voor dianummer 3">
            <a:extLst>
              <a:ext uri="{FF2B5EF4-FFF2-40B4-BE49-F238E27FC236}">
                <a16:creationId xmlns:a16="http://schemas.microsoft.com/office/drawing/2014/main" id="{3B631F98-2D44-2E90-5907-0B07351B54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1E9C6B-29B7-4997-A7D8-8CD7F6359CAD}"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8683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a:extLst>
              <a:ext uri="{FF2B5EF4-FFF2-40B4-BE49-F238E27FC236}">
                <a16:creationId xmlns:a16="http://schemas.microsoft.com/office/drawing/2014/main" id="{632C471E-E9BB-B171-55CC-9B5E1B45B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Tijdelijke aanduiding voor notities 2">
            <a:extLst>
              <a:ext uri="{FF2B5EF4-FFF2-40B4-BE49-F238E27FC236}">
                <a16:creationId xmlns:a16="http://schemas.microsoft.com/office/drawing/2014/main" id="{685F22A9-D165-7A69-CD28-FEB4508308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 </a:t>
            </a:r>
          </a:p>
          <a:p>
            <a:pPr eaLnBrk="1" hangingPunct="1">
              <a:spcBef>
                <a:spcPct val="0"/>
              </a:spcBef>
            </a:pPr>
            <a:endParaRPr lang="nl-NL" altLang="nl-NL"/>
          </a:p>
          <a:p>
            <a:pPr eaLnBrk="1" hangingPunct="1">
              <a:spcBef>
                <a:spcPct val="0"/>
              </a:spcBef>
            </a:pPr>
            <a:endParaRPr lang="nl-NL" altLang="nl-NL"/>
          </a:p>
        </p:txBody>
      </p:sp>
      <p:sp>
        <p:nvSpPr>
          <p:cNvPr id="49156" name="Tijdelijke aanduiding voor dianummer 3">
            <a:extLst>
              <a:ext uri="{FF2B5EF4-FFF2-40B4-BE49-F238E27FC236}">
                <a16:creationId xmlns:a16="http://schemas.microsoft.com/office/drawing/2014/main" id="{BD5F2E8B-3767-1989-7C08-697BC73B63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57B830-4C76-467C-A7DE-C6A1E366D3C2}"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73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BDE5C592-022A-4793-B5D0-5BCBBF49F537}" type="slidenum">
              <a:rPr lang="nl-NL" altLang="nl-NL" smtClean="0"/>
              <a:pPr>
                <a:defRPr/>
              </a:pPr>
              <a:t>20</a:t>
            </a:fld>
            <a:endParaRPr lang="nl-NL" altLang="nl-NL"/>
          </a:p>
        </p:txBody>
      </p:sp>
    </p:spTree>
    <p:extLst>
      <p:ext uri="{BB962C8B-B14F-4D97-AF65-F5344CB8AC3E}">
        <p14:creationId xmlns:p14="http://schemas.microsoft.com/office/powerpoint/2010/main" val="2751260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5A0C8-1012-E867-329D-204D5D158EF1}"/>
            </a:ext>
          </a:extLst>
        </p:cNvPr>
        <p:cNvGrpSpPr/>
        <p:nvPr/>
      </p:nvGrpSpPr>
      <p:grpSpPr>
        <a:xfrm>
          <a:off x="0" y="0"/>
          <a:ext cx="0" cy="0"/>
          <a:chOff x="0" y="0"/>
          <a:chExt cx="0" cy="0"/>
        </a:xfrm>
      </p:grpSpPr>
      <p:sp>
        <p:nvSpPr>
          <p:cNvPr id="52226" name="Tijdelijke aanduiding voor dia-afbeelding 1">
            <a:extLst>
              <a:ext uri="{FF2B5EF4-FFF2-40B4-BE49-F238E27FC236}">
                <a16:creationId xmlns:a16="http://schemas.microsoft.com/office/drawing/2014/main" id="{D3D8EFB1-A920-280B-6458-F506613A3E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a:extLst>
              <a:ext uri="{FF2B5EF4-FFF2-40B4-BE49-F238E27FC236}">
                <a16:creationId xmlns:a16="http://schemas.microsoft.com/office/drawing/2014/main" id="{7442F9E3-D9C9-7ACD-0A30-081B6F4F7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2228" name="Tijdelijke aanduiding voor dianummer 3">
            <a:extLst>
              <a:ext uri="{FF2B5EF4-FFF2-40B4-BE49-F238E27FC236}">
                <a16:creationId xmlns:a16="http://schemas.microsoft.com/office/drawing/2014/main" id="{1444CA6C-A7CA-B90F-C8E8-DBD690235D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4C6AD-2F0A-488E-ADBB-1453CB3B9D86}"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77126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D12A2-2D68-CAEB-4561-9633167B7E38}"/>
            </a:ext>
          </a:extLst>
        </p:cNvPr>
        <p:cNvGrpSpPr/>
        <p:nvPr/>
      </p:nvGrpSpPr>
      <p:grpSpPr>
        <a:xfrm>
          <a:off x="0" y="0"/>
          <a:ext cx="0" cy="0"/>
          <a:chOff x="0" y="0"/>
          <a:chExt cx="0" cy="0"/>
        </a:xfrm>
      </p:grpSpPr>
      <p:sp>
        <p:nvSpPr>
          <p:cNvPr id="52226" name="Tijdelijke aanduiding voor dia-afbeelding 1">
            <a:extLst>
              <a:ext uri="{FF2B5EF4-FFF2-40B4-BE49-F238E27FC236}">
                <a16:creationId xmlns:a16="http://schemas.microsoft.com/office/drawing/2014/main" id="{2534ADE0-7D8B-A814-9C84-FE3AED7FD4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a:extLst>
              <a:ext uri="{FF2B5EF4-FFF2-40B4-BE49-F238E27FC236}">
                <a16:creationId xmlns:a16="http://schemas.microsoft.com/office/drawing/2014/main" id="{1F775741-F0E5-187B-C157-1A0DF1B3AD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Wat kunnen ze doen</a:t>
            </a:r>
          </a:p>
        </p:txBody>
      </p:sp>
      <p:sp>
        <p:nvSpPr>
          <p:cNvPr id="52228" name="Tijdelijke aanduiding voor dianummer 3">
            <a:extLst>
              <a:ext uri="{FF2B5EF4-FFF2-40B4-BE49-F238E27FC236}">
                <a16:creationId xmlns:a16="http://schemas.microsoft.com/office/drawing/2014/main" id="{28C51D66-8F8E-F24A-39B8-90659B2DFE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4C6AD-2F0A-488E-ADBB-1453CB3B9D86}"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5162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D0B9F-8788-424B-E225-A06A2B3E27CF}"/>
            </a:ext>
          </a:extLst>
        </p:cNvPr>
        <p:cNvGrpSpPr/>
        <p:nvPr/>
      </p:nvGrpSpPr>
      <p:grpSpPr>
        <a:xfrm>
          <a:off x="0" y="0"/>
          <a:ext cx="0" cy="0"/>
          <a:chOff x="0" y="0"/>
          <a:chExt cx="0" cy="0"/>
        </a:xfrm>
      </p:grpSpPr>
      <p:sp>
        <p:nvSpPr>
          <p:cNvPr id="52226" name="Tijdelijke aanduiding voor dia-afbeelding 1">
            <a:extLst>
              <a:ext uri="{FF2B5EF4-FFF2-40B4-BE49-F238E27FC236}">
                <a16:creationId xmlns:a16="http://schemas.microsoft.com/office/drawing/2014/main" id="{4E5D9478-6015-1B04-CE84-F0053BC565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a:extLst>
              <a:ext uri="{FF2B5EF4-FFF2-40B4-BE49-F238E27FC236}">
                <a16:creationId xmlns:a16="http://schemas.microsoft.com/office/drawing/2014/main" id="{4E2B408B-83EF-53ED-84C0-BD93555C61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Conclusie, leerlingen vinden dat het meer gevoed wordt door thuis dan de school</a:t>
            </a:r>
          </a:p>
        </p:txBody>
      </p:sp>
      <p:sp>
        <p:nvSpPr>
          <p:cNvPr id="52228" name="Tijdelijke aanduiding voor dianummer 3">
            <a:extLst>
              <a:ext uri="{FF2B5EF4-FFF2-40B4-BE49-F238E27FC236}">
                <a16:creationId xmlns:a16="http://schemas.microsoft.com/office/drawing/2014/main" id="{041D0999-6603-2C66-0A27-AE91BA391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4C6AD-2F0A-488E-ADBB-1453CB3B9D86}"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9394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B834B-7B80-4FD3-1936-8B0CE58E5963}"/>
            </a:ext>
          </a:extLst>
        </p:cNvPr>
        <p:cNvGrpSpPr/>
        <p:nvPr/>
      </p:nvGrpSpPr>
      <p:grpSpPr>
        <a:xfrm>
          <a:off x="0" y="0"/>
          <a:ext cx="0" cy="0"/>
          <a:chOff x="0" y="0"/>
          <a:chExt cx="0" cy="0"/>
        </a:xfrm>
      </p:grpSpPr>
      <p:sp>
        <p:nvSpPr>
          <p:cNvPr id="52226" name="Tijdelijke aanduiding voor dia-afbeelding 1">
            <a:extLst>
              <a:ext uri="{FF2B5EF4-FFF2-40B4-BE49-F238E27FC236}">
                <a16:creationId xmlns:a16="http://schemas.microsoft.com/office/drawing/2014/main" id="{5AE1AA3C-0ECA-5808-02B3-0895D0147D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a:extLst>
              <a:ext uri="{FF2B5EF4-FFF2-40B4-BE49-F238E27FC236}">
                <a16:creationId xmlns:a16="http://schemas.microsoft.com/office/drawing/2014/main" id="{6ECA243E-C63E-7B1C-95AB-F9EF1777B0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2228" name="Tijdelijke aanduiding voor dianummer 3">
            <a:extLst>
              <a:ext uri="{FF2B5EF4-FFF2-40B4-BE49-F238E27FC236}">
                <a16:creationId xmlns:a16="http://schemas.microsoft.com/office/drawing/2014/main" id="{22CE562B-CD4C-1CFD-4831-4CF1CAB2F9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4C6AD-2F0A-488E-ADBB-1453CB3B9D86}"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986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9D4E8DA-294C-4F92-BFA8-F3B0C72561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44F80B77-92C4-3A35-A14B-ED025ACC26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Een greep uit de redenen die ouders ons gegeven hebben voor hun komst naar een dergelijke avond.</a:t>
            </a:r>
          </a:p>
          <a:p>
            <a:pPr eaLnBrk="1" hangingPunct="1">
              <a:spcBef>
                <a:spcPct val="0"/>
              </a:spcBef>
            </a:pPr>
            <a:endParaRPr lang="nl-NL" altLang="nl-NL"/>
          </a:p>
          <a:p>
            <a:pPr eaLnBrk="1" hangingPunct="1">
              <a:spcBef>
                <a:spcPct val="0"/>
              </a:spcBef>
            </a:pPr>
            <a:r>
              <a:rPr lang="nl-NL" altLang="nl-NL"/>
              <a:t>Eerst begripsbepaling. </a:t>
            </a:r>
          </a:p>
        </p:txBody>
      </p:sp>
    </p:spTree>
    <p:extLst>
      <p:ext uri="{BB962C8B-B14F-4D97-AF65-F5344CB8AC3E}">
        <p14:creationId xmlns:p14="http://schemas.microsoft.com/office/powerpoint/2010/main" val="342636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8AE2-B220-EE1E-96F8-0DCFA92FA5F8}"/>
            </a:ext>
          </a:extLst>
        </p:cNvPr>
        <p:cNvGrpSpPr/>
        <p:nvPr/>
      </p:nvGrpSpPr>
      <p:grpSpPr>
        <a:xfrm>
          <a:off x="0" y="0"/>
          <a:ext cx="0" cy="0"/>
          <a:chOff x="0" y="0"/>
          <a:chExt cx="0" cy="0"/>
        </a:xfrm>
      </p:grpSpPr>
      <p:sp>
        <p:nvSpPr>
          <p:cNvPr id="49154" name="Tijdelijke aanduiding voor dia-afbeelding 1">
            <a:extLst>
              <a:ext uri="{FF2B5EF4-FFF2-40B4-BE49-F238E27FC236}">
                <a16:creationId xmlns:a16="http://schemas.microsoft.com/office/drawing/2014/main" id="{5D1F1A34-6F76-F159-70C2-18A1E86E0E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Tijdelijke aanduiding voor notities 2">
            <a:extLst>
              <a:ext uri="{FF2B5EF4-FFF2-40B4-BE49-F238E27FC236}">
                <a16:creationId xmlns:a16="http://schemas.microsoft.com/office/drawing/2014/main" id="{9C016E18-CF5D-FFA7-4A75-E1C7415462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 </a:t>
            </a:r>
          </a:p>
          <a:p>
            <a:pPr eaLnBrk="1" hangingPunct="1">
              <a:spcBef>
                <a:spcPct val="0"/>
              </a:spcBef>
            </a:pPr>
            <a:endParaRPr lang="nl-NL" altLang="nl-NL"/>
          </a:p>
          <a:p>
            <a:pPr eaLnBrk="1" hangingPunct="1">
              <a:spcBef>
                <a:spcPct val="0"/>
              </a:spcBef>
            </a:pPr>
            <a:endParaRPr lang="nl-NL" altLang="nl-NL"/>
          </a:p>
        </p:txBody>
      </p:sp>
      <p:sp>
        <p:nvSpPr>
          <p:cNvPr id="49156" name="Tijdelijke aanduiding voor dianummer 3">
            <a:extLst>
              <a:ext uri="{FF2B5EF4-FFF2-40B4-BE49-F238E27FC236}">
                <a16:creationId xmlns:a16="http://schemas.microsoft.com/office/drawing/2014/main" id="{516AC99B-3133-EEDB-7ED7-397FF12AC2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57B830-4C76-467C-A7DE-C6A1E366D3C2}"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6964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24A1D-8C0F-78E0-BA11-FEBA4A9D7B01}"/>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4C33A927-2537-4F28-7F28-3C0BDE812B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C57CAE16-EEB2-E554-2117-4E3BB53404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Een greep uit de redenen die ouders ons gegeven hebben voor hun komst naar een dergelijke avond.</a:t>
            </a:r>
          </a:p>
          <a:p>
            <a:pPr eaLnBrk="1" hangingPunct="1">
              <a:spcBef>
                <a:spcPct val="0"/>
              </a:spcBef>
            </a:pPr>
            <a:endParaRPr lang="nl-NL" altLang="nl-NL"/>
          </a:p>
          <a:p>
            <a:pPr eaLnBrk="1" hangingPunct="1">
              <a:spcBef>
                <a:spcPct val="0"/>
              </a:spcBef>
            </a:pPr>
            <a:r>
              <a:rPr lang="nl-NL" altLang="nl-NL"/>
              <a:t>Eerst begripsbepaling. </a:t>
            </a:r>
          </a:p>
        </p:txBody>
      </p:sp>
    </p:spTree>
    <p:extLst>
      <p:ext uri="{BB962C8B-B14F-4D97-AF65-F5344CB8AC3E}">
        <p14:creationId xmlns:p14="http://schemas.microsoft.com/office/powerpoint/2010/main" val="54296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4B9D8A0-B595-F962-A1C5-E111C78D78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C901F42-CD86-49C6-BDAB-23C2B2404527}" type="slidenum">
              <a:rPr lang="nl-NL" altLang="nl-NL" smtClean="0">
                <a:latin typeface="Arial" panose="020B0604020202020204" pitchFamily="34" charset="0"/>
              </a:rPr>
              <a:pPr/>
              <a:t>5</a:t>
            </a:fld>
            <a:endParaRPr lang="nl-NL" altLang="nl-NL">
              <a:latin typeface="Arial" panose="020B0604020202020204" pitchFamily="34" charset="0"/>
            </a:endParaRPr>
          </a:p>
        </p:txBody>
      </p:sp>
      <p:sp>
        <p:nvSpPr>
          <p:cNvPr id="17411" name="Rectangle 2">
            <a:extLst>
              <a:ext uri="{FF2B5EF4-FFF2-40B4-BE49-F238E27FC236}">
                <a16:creationId xmlns:a16="http://schemas.microsoft.com/office/drawing/2014/main" id="{314362A5-00E3-C147-47C0-55A47A4263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649FE55D-3E79-4754-AEA9-E5C9426754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Zaal in: wat zijn pubers! </a:t>
            </a:r>
          </a:p>
          <a:p>
            <a:pPr eaLnBrk="1" hangingPunct="1">
              <a:spcBef>
                <a:spcPct val="0"/>
              </a:spcBef>
            </a:pPr>
            <a:endParaRPr lang="nl-NL" altLang="nl-NL" dirty="0"/>
          </a:p>
          <a:p>
            <a:pPr eaLnBrk="1" hangingPunct="1">
              <a:spcBef>
                <a:spcPct val="0"/>
              </a:spcBef>
            </a:pPr>
            <a:r>
              <a:rPr lang="nl-NL" altLang="nl-NL" dirty="0"/>
              <a:t>De Nederlandse socioloog Henk Becker introduceerde begin jaren ’90 het </a:t>
            </a:r>
            <a:r>
              <a:rPr lang="nl-NL" altLang="nl-NL" dirty="0" err="1"/>
              <a:t>generatiedenken</a:t>
            </a:r>
            <a:r>
              <a:rPr lang="nl-NL" altLang="nl-NL" dirty="0"/>
              <a:t>. Hij liet zien dat mensen ervaringen die ze tussen hun 10</a:t>
            </a:r>
            <a:r>
              <a:rPr lang="nl-NL" altLang="nl-NL" baseline="30000" dirty="0"/>
              <a:t>e</a:t>
            </a:r>
            <a:r>
              <a:rPr lang="nl-NL" altLang="nl-NL" dirty="0"/>
              <a:t> en 25</a:t>
            </a:r>
            <a:r>
              <a:rPr lang="nl-NL" altLang="nl-NL" baseline="30000" dirty="0"/>
              <a:t>e</a:t>
            </a:r>
            <a:r>
              <a:rPr lang="nl-NL" altLang="nl-NL" dirty="0"/>
              <a:t> levensjaar opdoen, meestal de rest van hun leven met zich meedragen. Je jeugd is een belangrijke vormende periode en wordt voor een deel ook gevormd door het tijdperk waarin je opgroeit. Zo is iedereen product van zijn of haar tijd en ontstaat er pakweg elke 15 jaar een nieuwe generatie van mensen die dezelfde maatschappelijke ervaringen opdoen en zo overeenkomsten hebben in houding en gedrag. Iemand die opgroeide in crisistijd staat anders in het leven dan iemand die alleen welvaart en economische groei heeft gekend. En jongeren van nu, die zijn opgegroeid in een tijd waarin internet steeds vanzelfsprekender werd, staan weer anders in het leven dan oudere generaties.</a:t>
            </a:r>
          </a:p>
          <a:p>
            <a:pPr eaLnBrk="1" hangingPunct="1">
              <a:spcBef>
                <a:spcPct val="0"/>
              </a:spcBef>
            </a:pPr>
            <a:endParaRPr lang="nl-NL" altLang="nl-NL" dirty="0"/>
          </a:p>
          <a:p>
            <a:pPr eaLnBrk="1" hangingPunct="1">
              <a:spcBef>
                <a:spcPct val="0"/>
              </a:spcBef>
            </a:pPr>
            <a:endParaRPr lang="nl-NL" altLang="nl-NL" dirty="0"/>
          </a:p>
          <a:p>
            <a:pPr eaLnBrk="1" hangingPunct="1">
              <a:spcBef>
                <a:spcPct val="0"/>
              </a:spcBef>
            </a:pPr>
            <a:endParaRPr lang="nl-NL" altLang="nl-NL" dirty="0"/>
          </a:p>
          <a:p>
            <a:pPr eaLnBrk="1" hangingPunct="1">
              <a:spcBef>
                <a:spcPct val="0"/>
              </a:spcBef>
            </a:pPr>
            <a:endParaRPr lang="nl-NL" altLang="nl-NL" dirty="0"/>
          </a:p>
          <a:p>
            <a:pPr eaLnBrk="1" hangingPunct="1">
              <a:spcBef>
                <a:spcPct val="0"/>
              </a:spcBef>
            </a:pPr>
            <a:endParaRPr lang="nl-NL" altLang="nl-NL" dirty="0"/>
          </a:p>
          <a:p>
            <a:pPr eaLnBrk="1" hangingPunct="1">
              <a:spcBef>
                <a:spcPct val="0"/>
              </a:spcBef>
            </a:pPr>
            <a:endParaRPr lang="nl-NL" altLang="nl-NL" dirty="0"/>
          </a:p>
          <a:p>
            <a:pPr eaLnBrk="1" hangingPunct="1">
              <a:spcBef>
                <a:spcPct val="0"/>
              </a:spcBef>
            </a:pPr>
            <a:r>
              <a:rPr lang="nl-NL" altLang="nl-NL" dirty="0"/>
              <a:t>Puberteit – </a:t>
            </a:r>
            <a:r>
              <a:rPr lang="nl-NL" altLang="nl-NL" dirty="0" err="1"/>
              <a:t>pubscere</a:t>
            </a:r>
            <a:r>
              <a:rPr lang="nl-NL" altLang="nl-NL" dirty="0"/>
              <a:t> = met haar bedekt.</a:t>
            </a:r>
          </a:p>
          <a:p>
            <a:pPr eaLnBrk="1" hangingPunct="1">
              <a:spcBef>
                <a:spcPct val="0"/>
              </a:spcBef>
            </a:pPr>
            <a:r>
              <a:rPr lang="nl-NL" altLang="nl-NL" dirty="0"/>
              <a:t>Op het moment dat bij jongeren de hypofyse geslachtshormonen gaan afgeven. Dit afgeven van geslachtshormonen brengt allerlei gedragsveranderingen met zich mee. Het eerste afzetten tegen ouders, het eerste nee zeggen, andere mening krijgen. De natuur heeft dit zo mooi geregeld dat dit gebeurt om de kans te verkleinen dat de voortplanting binnen eigen kring zal plaatsvinden.  </a:t>
            </a:r>
          </a:p>
          <a:p>
            <a:pPr eaLnBrk="1" hangingPunct="1">
              <a:spcBef>
                <a:spcPct val="0"/>
              </a:spcBef>
            </a:pPr>
            <a:r>
              <a:rPr lang="nl-NL" altLang="nl-NL" dirty="0"/>
              <a:t>Verschil jongens en meisjes: generaliserend jongens beginnen 1 tot 2 jaar laten aan puberteit. Jongens zitten langer in puberteit dan meisjes. Ze zijn later af!!!</a:t>
            </a:r>
          </a:p>
          <a:p>
            <a:pPr eaLnBrk="1" hangingPunct="1">
              <a:spcBef>
                <a:spcPct val="0"/>
              </a:spcBef>
            </a:pPr>
            <a:endParaRPr lang="nl-NL" altLang="nl-NL" dirty="0"/>
          </a:p>
          <a:p>
            <a:pPr eaLnBrk="1" hangingPunct="1">
              <a:spcBef>
                <a:spcPct val="0"/>
              </a:spcBef>
            </a:pPr>
            <a:endParaRPr lang="nl-NL" alt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Frontaalkwab: hersencellen gaan verbindingen aan.. Hierdoor krijg je stemmingswisselingen, neem je soms veel risico’s en maak je sneller ruzie. Tijdens deze werkzaamheden kun je minder goed plannen, kun je je moeilijker beheersen, Middengebied is het dan een rommeltje waardoor je sneller emotioneel wordt. Tenslotte worden je slaaphormonen later afgegeven waardoor je later gaan slapen en dus ook later wakker wordt.</a:t>
            </a:r>
          </a:p>
        </p:txBody>
      </p:sp>
      <p:sp>
        <p:nvSpPr>
          <p:cNvPr id="4" name="Tijdelijke aanduiding voor dianummer 3"/>
          <p:cNvSpPr>
            <a:spLocks noGrp="1"/>
          </p:cNvSpPr>
          <p:nvPr>
            <p:ph type="sldNum" sz="quarter" idx="5"/>
          </p:nvPr>
        </p:nvSpPr>
        <p:spPr/>
        <p:txBody>
          <a:bodyPr/>
          <a:lstStyle/>
          <a:p>
            <a:pPr>
              <a:defRPr/>
            </a:pPr>
            <a:fld id="{BDE5C592-022A-4793-B5D0-5BCBBF49F537}" type="slidenum">
              <a:rPr lang="nl-NL" altLang="nl-NL" smtClean="0"/>
              <a:pPr>
                <a:defRPr/>
              </a:pPr>
              <a:t>8</a:t>
            </a:fld>
            <a:endParaRPr lang="nl-NL" altLang="nl-NL"/>
          </a:p>
        </p:txBody>
      </p:sp>
    </p:spTree>
    <p:extLst>
      <p:ext uri="{BB962C8B-B14F-4D97-AF65-F5344CB8AC3E}">
        <p14:creationId xmlns:p14="http://schemas.microsoft.com/office/powerpoint/2010/main" val="28299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 veel complimenten is zeker niet goed.</a:t>
            </a:r>
          </a:p>
        </p:txBody>
      </p:sp>
      <p:sp>
        <p:nvSpPr>
          <p:cNvPr id="4" name="Tijdelijke aanduiding voor dianummer 3"/>
          <p:cNvSpPr>
            <a:spLocks noGrp="1"/>
          </p:cNvSpPr>
          <p:nvPr>
            <p:ph type="sldNum" sz="quarter" idx="5"/>
          </p:nvPr>
        </p:nvSpPr>
        <p:spPr/>
        <p:txBody>
          <a:bodyPr/>
          <a:lstStyle/>
          <a:p>
            <a:pPr>
              <a:defRPr/>
            </a:pPr>
            <a:fld id="{BDE5C592-022A-4793-B5D0-5BCBBF49F537}" type="slidenum">
              <a:rPr lang="nl-NL" altLang="nl-NL" smtClean="0"/>
              <a:pPr>
                <a:defRPr/>
              </a:pPr>
              <a:t>9</a:t>
            </a:fld>
            <a:endParaRPr lang="nl-NL" altLang="nl-NL"/>
          </a:p>
        </p:txBody>
      </p:sp>
    </p:spTree>
    <p:extLst>
      <p:ext uri="{BB962C8B-B14F-4D97-AF65-F5344CB8AC3E}">
        <p14:creationId xmlns:p14="http://schemas.microsoft.com/office/powerpoint/2010/main" val="254161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a:extLst>
              <a:ext uri="{FF2B5EF4-FFF2-40B4-BE49-F238E27FC236}">
                <a16:creationId xmlns:a16="http://schemas.microsoft.com/office/drawing/2014/main" id="{E76129B4-36AE-1757-C9D9-CED44A1745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a:extLst>
              <a:ext uri="{FF2B5EF4-FFF2-40B4-BE49-F238E27FC236}">
                <a16:creationId xmlns:a16="http://schemas.microsoft.com/office/drawing/2014/main" id="{2064EB58-6866-3938-3BFA-AF1E6562B4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Zeker in de kindertijd, wanneer het zelfvertrouwen en het zelfbeeld vaak het hoogst is, ontstaan dromen.  De omgeving wordt belangrijker losser van ouders en minder positief zelfbeeld. De omgeving wordt veel belangrijker.  Zaal vragen: wat wilden jullie vroeger worden? Wat wilde ik en jij worden? </a:t>
            </a:r>
          </a:p>
        </p:txBody>
      </p:sp>
      <p:sp>
        <p:nvSpPr>
          <p:cNvPr id="7172" name="Tijdelijke aanduiding voor dianummer 3">
            <a:extLst>
              <a:ext uri="{FF2B5EF4-FFF2-40B4-BE49-F238E27FC236}">
                <a16:creationId xmlns:a16="http://schemas.microsoft.com/office/drawing/2014/main" id="{682D9CA2-EDB1-8C9D-9B19-FE5E0F9C86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D7203C9-73A7-4A34-BF03-AD8005AB5EDE}" type="slidenum">
              <a:rPr lang="nl-NL" altLang="nl-NL" smtClean="0"/>
              <a:pPr/>
              <a:t>10</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juist dan gaan ze naar middelbare school, spelen </a:t>
            </a:r>
            <a:r>
              <a:rPr lang="nl-NL" dirty="0" err="1"/>
              <a:t>social</a:t>
            </a:r>
            <a:r>
              <a:rPr lang="nl-NL" dirty="0"/>
              <a:t> media een grote rol in hun leven</a:t>
            </a:r>
          </a:p>
        </p:txBody>
      </p:sp>
      <p:sp>
        <p:nvSpPr>
          <p:cNvPr id="4" name="Tijdelijke aanduiding voor dianummer 3"/>
          <p:cNvSpPr>
            <a:spLocks noGrp="1"/>
          </p:cNvSpPr>
          <p:nvPr>
            <p:ph type="sldNum" sz="quarter" idx="5"/>
          </p:nvPr>
        </p:nvSpPr>
        <p:spPr/>
        <p:txBody>
          <a:bodyPr/>
          <a:lstStyle/>
          <a:p>
            <a:pPr>
              <a:defRPr/>
            </a:pPr>
            <a:fld id="{BDE5C592-022A-4793-B5D0-5BCBBF49F537}" type="slidenum">
              <a:rPr lang="nl-NL" altLang="nl-NL" smtClean="0"/>
              <a:pPr>
                <a:defRPr/>
              </a:pPr>
              <a:t>11</a:t>
            </a:fld>
            <a:endParaRPr lang="nl-NL" altLang="nl-NL"/>
          </a:p>
        </p:txBody>
      </p:sp>
    </p:spTree>
    <p:extLst>
      <p:ext uri="{BB962C8B-B14F-4D97-AF65-F5344CB8AC3E}">
        <p14:creationId xmlns:p14="http://schemas.microsoft.com/office/powerpoint/2010/main" val="1777684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a:extLst>
              <a:ext uri="{FF2B5EF4-FFF2-40B4-BE49-F238E27FC236}">
                <a16:creationId xmlns:a16="http://schemas.microsoft.com/office/drawing/2014/main" id="{F0BDB87F-A9DC-0A67-0DE8-D2D789CFC0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Tijdelijke aanduiding voor notities 2">
            <a:extLst>
              <a:ext uri="{FF2B5EF4-FFF2-40B4-BE49-F238E27FC236}">
                <a16:creationId xmlns:a16="http://schemas.microsoft.com/office/drawing/2014/main" id="{2501D47E-833B-B936-9275-0C17BF3878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latin typeface="Verdana" panose="020B0604030504040204" pitchFamily="34" charset="0"/>
                <a:ea typeface="Verdana"/>
              </a:rPr>
              <a:t>Generatie bestrijkt ongeveer een periode van 15 a 20 jaar.  Kenmerk is dat ze gelijk opgroeien.</a:t>
            </a:r>
          </a:p>
          <a:p>
            <a:pPr eaLnBrk="1" hangingPunct="1">
              <a:spcBef>
                <a:spcPct val="0"/>
              </a:spcBef>
            </a:pPr>
            <a:r>
              <a:rPr lang="nl-NL" altLang="nl-NL" dirty="0">
                <a:cs typeface="Calibri"/>
              </a:rPr>
              <a:t>Kenmerken van deze generaties:. Leren </a:t>
            </a:r>
            <a:r>
              <a:rPr lang="nl-NL" altLang="nl-NL" dirty="0" err="1">
                <a:cs typeface="Calibri"/>
              </a:rPr>
              <a:t>swipen</a:t>
            </a:r>
            <a:r>
              <a:rPr lang="nl-NL" altLang="nl-NL" dirty="0">
                <a:cs typeface="Calibri"/>
              </a:rPr>
              <a:t> in de wieg, Ze worden beschermd en voorzichtig opgevoed.  Ouders hebben wellicht nog korte periode meegemaakt zonder internet, beperkt aantal zenders,  Pas op voor stigmatiserende eigenschappen toe te dichten. </a:t>
            </a:r>
            <a:r>
              <a:rPr lang="nl-NL" b="0" i="0" dirty="0">
                <a:solidFill>
                  <a:srgbClr val="040C28"/>
                </a:solidFill>
                <a:effectLst/>
                <a:latin typeface="Google Sans"/>
              </a:rPr>
              <a:t>De jongere </a:t>
            </a:r>
            <a:r>
              <a:rPr lang="nl-NL" b="0" i="0" dirty="0" err="1">
                <a:solidFill>
                  <a:srgbClr val="040C28"/>
                </a:solidFill>
                <a:effectLst/>
                <a:latin typeface="Google Sans"/>
              </a:rPr>
              <a:t>Z'ers</a:t>
            </a:r>
            <a:r>
              <a:rPr lang="nl-NL" b="0" i="0" dirty="0">
                <a:solidFill>
                  <a:srgbClr val="1F1F1F"/>
                </a:solidFill>
                <a:effectLst/>
                <a:latin typeface="Google Sans"/>
              </a:rPr>
              <a:t> leerden het </a:t>
            </a:r>
            <a:r>
              <a:rPr lang="nl-NL" b="0" i="0" dirty="0" err="1">
                <a:solidFill>
                  <a:srgbClr val="1F1F1F"/>
                </a:solidFill>
                <a:effectLst/>
                <a:latin typeface="Google Sans"/>
              </a:rPr>
              <a:t>swipen</a:t>
            </a:r>
            <a:r>
              <a:rPr lang="nl-NL" b="0" i="0" dirty="0">
                <a:solidFill>
                  <a:srgbClr val="1F1F1F"/>
                </a:solidFill>
                <a:effectLst/>
                <a:latin typeface="Google Sans"/>
              </a:rPr>
              <a:t> ongeveer in de wieg. Ze worden ook wel '</a:t>
            </a:r>
            <a:r>
              <a:rPr lang="nl-NL" b="0" i="0" dirty="0" err="1">
                <a:solidFill>
                  <a:srgbClr val="1F1F1F"/>
                </a:solidFill>
                <a:effectLst/>
                <a:latin typeface="Google Sans"/>
              </a:rPr>
              <a:t>generation</a:t>
            </a:r>
            <a:r>
              <a:rPr lang="nl-NL" b="0" i="0" dirty="0">
                <a:solidFill>
                  <a:srgbClr val="1F1F1F"/>
                </a:solidFill>
                <a:effectLst/>
                <a:latin typeface="Google Sans"/>
              </a:rPr>
              <a:t> </a:t>
            </a:r>
            <a:r>
              <a:rPr lang="nl-NL" b="0" i="0" dirty="0" err="1">
                <a:solidFill>
                  <a:srgbClr val="1F1F1F"/>
                </a:solidFill>
                <a:effectLst/>
                <a:latin typeface="Google Sans"/>
              </a:rPr>
              <a:t>snowflake</a:t>
            </a:r>
            <a:r>
              <a:rPr lang="nl-NL" b="0" i="0" dirty="0">
                <a:solidFill>
                  <a:srgbClr val="1F1F1F"/>
                </a:solidFill>
                <a:effectLst/>
                <a:latin typeface="Google Sans"/>
              </a:rPr>
              <a:t>' genoemd, omdat hun ouders (vaak Gen X'ers, maar ook meer en meer </a:t>
            </a:r>
            <a:r>
              <a:rPr lang="nl-NL" b="0" i="0" dirty="0" err="1">
                <a:solidFill>
                  <a:srgbClr val="1F1F1F"/>
                </a:solidFill>
                <a:effectLst/>
                <a:latin typeface="Google Sans"/>
              </a:rPr>
              <a:t>millennials</a:t>
            </a:r>
            <a:r>
              <a:rPr lang="nl-NL" b="0" i="0" dirty="0">
                <a:solidFill>
                  <a:srgbClr val="1F1F1F"/>
                </a:solidFill>
                <a:effectLst/>
                <a:latin typeface="Google Sans"/>
              </a:rPr>
              <a:t>), ze beschouwen als extreem waardevol en zo teer als een sneeuwvlokje.</a:t>
            </a:r>
            <a:endParaRPr lang="nl-NL" altLang="nl-NL" dirty="0"/>
          </a:p>
        </p:txBody>
      </p:sp>
      <p:sp>
        <p:nvSpPr>
          <p:cNvPr id="19460" name="Tijdelijke aanduiding voor dianummer 3">
            <a:extLst>
              <a:ext uri="{FF2B5EF4-FFF2-40B4-BE49-F238E27FC236}">
                <a16:creationId xmlns:a16="http://schemas.microsoft.com/office/drawing/2014/main" id="{3559C46C-CFCB-DF47-EFFA-4F50609871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49B7DF0-7969-441D-A938-6A1A7D562C4C}" type="slidenum">
              <a:rPr lang="nl-NL" altLang="nl-NL" smtClean="0">
                <a:latin typeface="Arial" panose="020B0604020202020204" pitchFamily="34" charset="0"/>
              </a:rPr>
              <a:pPr/>
              <a:t>12</a:t>
            </a:fld>
            <a:endParaRPr lang="nl-NL" altLang="nl-N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4" name="Date Placeholder 3">
            <a:extLst>
              <a:ext uri="{FF2B5EF4-FFF2-40B4-BE49-F238E27FC236}">
                <a16:creationId xmlns:a16="http://schemas.microsoft.com/office/drawing/2014/main" id="{2223B840-F4B8-3A00-B03E-56A196EBE040}"/>
              </a:ext>
            </a:extLst>
          </p:cNvPr>
          <p:cNvSpPr>
            <a:spLocks noGrp="1"/>
          </p:cNvSpPr>
          <p:nvPr>
            <p:ph type="dt" sz="half" idx="10"/>
          </p:nvPr>
        </p:nvSpPr>
        <p:spPr/>
        <p:txBody>
          <a:bodyPr/>
          <a:lstStyle>
            <a:lvl1pPr>
              <a:defRPr/>
            </a:lvl1pPr>
          </a:lstStyle>
          <a:p>
            <a:pPr>
              <a:defRPr/>
            </a:pPr>
            <a:fld id="{633E8B0C-0AEF-4B33-A24B-56D6C1A9C570}" type="datetimeFigureOut">
              <a:rPr lang="nl-NL"/>
              <a:pPr>
                <a:defRPr/>
              </a:pPr>
              <a:t>28-3-2025</a:t>
            </a:fld>
            <a:endParaRPr lang="nl-NL"/>
          </a:p>
        </p:txBody>
      </p:sp>
      <p:sp>
        <p:nvSpPr>
          <p:cNvPr id="5" name="Footer Placeholder 4">
            <a:extLst>
              <a:ext uri="{FF2B5EF4-FFF2-40B4-BE49-F238E27FC236}">
                <a16:creationId xmlns:a16="http://schemas.microsoft.com/office/drawing/2014/main" id="{46A1F780-6D09-0387-80C0-3238DF757E49}"/>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A5AE0EB8-385F-A470-5408-5CCBBFDED08D}"/>
              </a:ext>
            </a:extLst>
          </p:cNvPr>
          <p:cNvSpPr>
            <a:spLocks noGrp="1"/>
          </p:cNvSpPr>
          <p:nvPr>
            <p:ph type="sldNum" sz="quarter" idx="12"/>
          </p:nvPr>
        </p:nvSpPr>
        <p:spPr/>
        <p:txBody>
          <a:bodyPr/>
          <a:lstStyle>
            <a:lvl1pPr>
              <a:defRPr/>
            </a:lvl1pPr>
          </a:lstStyle>
          <a:p>
            <a:pPr>
              <a:defRPr/>
            </a:pPr>
            <a:fld id="{1B9CE412-A99F-400C-9425-F6228E7CCEDB}" type="slidenum">
              <a:rPr lang="nl-NL" altLang="nl-NL"/>
              <a:pPr>
                <a:defRPr/>
              </a:pPr>
              <a:t>‹nr.›</a:t>
            </a:fld>
            <a:endParaRPr lang="nl-NL" altLang="nl-NL"/>
          </a:p>
        </p:txBody>
      </p:sp>
    </p:spTree>
    <p:extLst>
      <p:ext uri="{BB962C8B-B14F-4D97-AF65-F5344CB8AC3E}">
        <p14:creationId xmlns:p14="http://schemas.microsoft.com/office/powerpoint/2010/main" val="351825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6748CF3D-EB50-8A2E-6C65-D553432AF1D9}"/>
              </a:ext>
            </a:extLst>
          </p:cNvPr>
          <p:cNvSpPr>
            <a:spLocks noGrp="1"/>
          </p:cNvSpPr>
          <p:nvPr>
            <p:ph type="dt" sz="half" idx="10"/>
          </p:nvPr>
        </p:nvSpPr>
        <p:spPr/>
        <p:txBody>
          <a:bodyPr/>
          <a:lstStyle>
            <a:lvl1pPr>
              <a:defRPr/>
            </a:lvl1pPr>
          </a:lstStyle>
          <a:p>
            <a:pPr>
              <a:defRPr/>
            </a:pPr>
            <a:fld id="{24EFE5D2-CDB9-4076-A60D-20B1366FB35D}" type="datetimeFigureOut">
              <a:rPr lang="nl-NL"/>
              <a:pPr>
                <a:defRPr/>
              </a:pPr>
              <a:t>28-3-2025</a:t>
            </a:fld>
            <a:endParaRPr lang="nl-NL"/>
          </a:p>
        </p:txBody>
      </p:sp>
      <p:sp>
        <p:nvSpPr>
          <p:cNvPr id="5" name="Footer Placeholder 4">
            <a:extLst>
              <a:ext uri="{FF2B5EF4-FFF2-40B4-BE49-F238E27FC236}">
                <a16:creationId xmlns:a16="http://schemas.microsoft.com/office/drawing/2014/main" id="{72AADD6C-E1CB-D713-05BA-D909E34D6BD6}"/>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1623378B-0F5B-5D1E-A5AB-B666E7154142}"/>
              </a:ext>
            </a:extLst>
          </p:cNvPr>
          <p:cNvSpPr>
            <a:spLocks noGrp="1"/>
          </p:cNvSpPr>
          <p:nvPr>
            <p:ph type="sldNum" sz="quarter" idx="12"/>
          </p:nvPr>
        </p:nvSpPr>
        <p:spPr/>
        <p:txBody>
          <a:bodyPr/>
          <a:lstStyle>
            <a:lvl1pPr>
              <a:defRPr/>
            </a:lvl1pPr>
          </a:lstStyle>
          <a:p>
            <a:pPr>
              <a:defRPr/>
            </a:pPr>
            <a:fld id="{27891FE2-771A-4675-AA32-CD9E77497753}" type="slidenum">
              <a:rPr lang="nl-NL" altLang="nl-NL"/>
              <a:pPr>
                <a:defRPr/>
              </a:pPr>
              <a:t>‹nr.›</a:t>
            </a:fld>
            <a:endParaRPr lang="nl-NL" altLang="nl-NL"/>
          </a:p>
        </p:txBody>
      </p:sp>
    </p:spTree>
    <p:extLst>
      <p:ext uri="{BB962C8B-B14F-4D97-AF65-F5344CB8AC3E}">
        <p14:creationId xmlns:p14="http://schemas.microsoft.com/office/powerpoint/2010/main" val="139102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ECB1E744-EA6B-027C-601D-AF5BC96CF90F}"/>
              </a:ext>
            </a:extLst>
          </p:cNvPr>
          <p:cNvSpPr>
            <a:spLocks noGrp="1"/>
          </p:cNvSpPr>
          <p:nvPr>
            <p:ph type="dt" sz="half" idx="10"/>
          </p:nvPr>
        </p:nvSpPr>
        <p:spPr/>
        <p:txBody>
          <a:bodyPr/>
          <a:lstStyle>
            <a:lvl1pPr>
              <a:defRPr/>
            </a:lvl1pPr>
          </a:lstStyle>
          <a:p>
            <a:pPr>
              <a:defRPr/>
            </a:pPr>
            <a:fld id="{5EE38130-89C9-4603-A738-28FAD22825D4}" type="datetimeFigureOut">
              <a:rPr lang="nl-NL"/>
              <a:pPr>
                <a:defRPr/>
              </a:pPr>
              <a:t>28-3-2025</a:t>
            </a:fld>
            <a:endParaRPr lang="nl-NL"/>
          </a:p>
        </p:txBody>
      </p:sp>
      <p:sp>
        <p:nvSpPr>
          <p:cNvPr id="5" name="Footer Placeholder 4">
            <a:extLst>
              <a:ext uri="{FF2B5EF4-FFF2-40B4-BE49-F238E27FC236}">
                <a16:creationId xmlns:a16="http://schemas.microsoft.com/office/drawing/2014/main" id="{7AA3524F-C658-DDBD-D08D-F6BD564C6CD7}"/>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A8C0E90D-B682-3F06-D06D-BF40DF80E521}"/>
              </a:ext>
            </a:extLst>
          </p:cNvPr>
          <p:cNvSpPr>
            <a:spLocks noGrp="1"/>
          </p:cNvSpPr>
          <p:nvPr>
            <p:ph type="sldNum" sz="quarter" idx="12"/>
          </p:nvPr>
        </p:nvSpPr>
        <p:spPr/>
        <p:txBody>
          <a:bodyPr/>
          <a:lstStyle>
            <a:lvl1pPr>
              <a:defRPr/>
            </a:lvl1pPr>
          </a:lstStyle>
          <a:p>
            <a:pPr>
              <a:defRPr/>
            </a:pPr>
            <a:fld id="{4BEEBEF3-B540-4693-B583-52B01154336B}" type="slidenum">
              <a:rPr lang="nl-NL" altLang="nl-NL"/>
              <a:pPr>
                <a:defRPr/>
              </a:pPr>
              <a:t>‹nr.›</a:t>
            </a:fld>
            <a:endParaRPr lang="nl-NL" altLang="nl-NL"/>
          </a:p>
        </p:txBody>
      </p:sp>
    </p:spTree>
    <p:extLst>
      <p:ext uri="{BB962C8B-B14F-4D97-AF65-F5344CB8AC3E}">
        <p14:creationId xmlns:p14="http://schemas.microsoft.com/office/powerpoint/2010/main" val="1917015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A74EC-F640-99EA-6378-A67196EE4EB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4D46F9-47A4-7066-99FF-DADB5D28DF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87E9F66-9B24-C8DC-9E08-1A58592B9E45}"/>
              </a:ext>
            </a:extLst>
          </p:cNvPr>
          <p:cNvSpPr>
            <a:spLocks noGrp="1"/>
          </p:cNvSpPr>
          <p:nvPr>
            <p:ph type="dt" sz="half" idx="10"/>
          </p:nvPr>
        </p:nvSpPr>
        <p:spPr/>
        <p:txBody>
          <a:bodyPr/>
          <a:lstStyle/>
          <a:p>
            <a:fld id="{56152894-69EB-46FD-8A86-C1B6D2A0F189}" type="datetimeFigureOut">
              <a:rPr lang="nl-NL" smtClean="0"/>
              <a:t>28-3-2025</a:t>
            </a:fld>
            <a:endParaRPr lang="nl-NL"/>
          </a:p>
        </p:txBody>
      </p:sp>
      <p:sp>
        <p:nvSpPr>
          <p:cNvPr id="5" name="Tijdelijke aanduiding voor voettekst 4">
            <a:extLst>
              <a:ext uri="{FF2B5EF4-FFF2-40B4-BE49-F238E27FC236}">
                <a16:creationId xmlns:a16="http://schemas.microsoft.com/office/drawing/2014/main" id="{7ADE6A4A-871D-61F1-8907-E7E653096D9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C2206C9-32AC-C530-2B0B-0982A8FA9834}"/>
              </a:ext>
            </a:extLst>
          </p:cNvPr>
          <p:cNvSpPr>
            <a:spLocks noGrp="1"/>
          </p:cNvSpPr>
          <p:nvPr>
            <p:ph type="sldNum" sz="quarter" idx="12"/>
          </p:nvPr>
        </p:nvSpPr>
        <p:spPr/>
        <p:txBody>
          <a:bodyPr/>
          <a:lstStyle/>
          <a:p>
            <a:fld id="{AD4AFA63-0B3B-49C8-8BB5-4727D834E161}" type="slidenum">
              <a:rPr lang="nl-NL" smtClean="0"/>
              <a:t>‹nr.›</a:t>
            </a:fld>
            <a:endParaRPr lang="nl-NL"/>
          </a:p>
        </p:txBody>
      </p:sp>
    </p:spTree>
    <p:extLst>
      <p:ext uri="{BB962C8B-B14F-4D97-AF65-F5344CB8AC3E}">
        <p14:creationId xmlns:p14="http://schemas.microsoft.com/office/powerpoint/2010/main" val="1162024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C0B8F-D52E-FFED-EF14-755050963F6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FF8319D-B797-F772-9FD6-37936AD63D3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07F256-5670-91A8-33A4-7A63333D6747}"/>
              </a:ext>
            </a:extLst>
          </p:cNvPr>
          <p:cNvSpPr>
            <a:spLocks noGrp="1"/>
          </p:cNvSpPr>
          <p:nvPr>
            <p:ph type="dt" sz="half" idx="10"/>
          </p:nvPr>
        </p:nvSpPr>
        <p:spPr/>
        <p:txBody>
          <a:bodyPr/>
          <a:lstStyle/>
          <a:p>
            <a:fld id="{56152894-69EB-46FD-8A86-C1B6D2A0F189}" type="datetimeFigureOut">
              <a:rPr lang="nl-NL" smtClean="0"/>
              <a:t>28-3-2025</a:t>
            </a:fld>
            <a:endParaRPr lang="nl-NL"/>
          </a:p>
        </p:txBody>
      </p:sp>
      <p:sp>
        <p:nvSpPr>
          <p:cNvPr id="5" name="Tijdelijke aanduiding voor voettekst 4">
            <a:extLst>
              <a:ext uri="{FF2B5EF4-FFF2-40B4-BE49-F238E27FC236}">
                <a16:creationId xmlns:a16="http://schemas.microsoft.com/office/drawing/2014/main" id="{0DE7D84E-B1EA-24FA-46B6-714FEE1A10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6B68993-179C-8D73-FEBD-99C84B7677FA}"/>
              </a:ext>
            </a:extLst>
          </p:cNvPr>
          <p:cNvSpPr>
            <a:spLocks noGrp="1"/>
          </p:cNvSpPr>
          <p:nvPr>
            <p:ph type="sldNum" sz="quarter" idx="12"/>
          </p:nvPr>
        </p:nvSpPr>
        <p:spPr/>
        <p:txBody>
          <a:bodyPr/>
          <a:lstStyle/>
          <a:p>
            <a:fld id="{AD4AFA63-0B3B-49C8-8BB5-4727D834E161}" type="slidenum">
              <a:rPr lang="nl-NL" smtClean="0"/>
              <a:t>‹nr.›</a:t>
            </a:fld>
            <a:endParaRPr lang="nl-NL"/>
          </a:p>
        </p:txBody>
      </p:sp>
    </p:spTree>
    <p:extLst>
      <p:ext uri="{BB962C8B-B14F-4D97-AF65-F5344CB8AC3E}">
        <p14:creationId xmlns:p14="http://schemas.microsoft.com/office/powerpoint/2010/main" val="118890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6DB65-DC7F-983F-F833-DDCEDF6DEE7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5D97B9F-48E3-1992-7248-9BB69810F1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3331AD9-1401-C507-C518-76B58224A118}"/>
              </a:ext>
            </a:extLst>
          </p:cNvPr>
          <p:cNvSpPr>
            <a:spLocks noGrp="1"/>
          </p:cNvSpPr>
          <p:nvPr>
            <p:ph type="dt" sz="half" idx="10"/>
          </p:nvPr>
        </p:nvSpPr>
        <p:spPr/>
        <p:txBody>
          <a:bodyPr/>
          <a:lstStyle/>
          <a:p>
            <a:fld id="{56152894-69EB-46FD-8A86-C1B6D2A0F189}" type="datetimeFigureOut">
              <a:rPr lang="nl-NL" smtClean="0"/>
              <a:t>28-3-2025</a:t>
            </a:fld>
            <a:endParaRPr lang="nl-NL"/>
          </a:p>
        </p:txBody>
      </p:sp>
      <p:sp>
        <p:nvSpPr>
          <p:cNvPr id="5" name="Tijdelijke aanduiding voor voettekst 4">
            <a:extLst>
              <a:ext uri="{FF2B5EF4-FFF2-40B4-BE49-F238E27FC236}">
                <a16:creationId xmlns:a16="http://schemas.microsoft.com/office/drawing/2014/main" id="{1FD34253-617B-C76F-06CA-4F03A199A0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1D5BEF-BED2-A8B5-F9CD-3E2F90B2B6CE}"/>
              </a:ext>
            </a:extLst>
          </p:cNvPr>
          <p:cNvSpPr>
            <a:spLocks noGrp="1"/>
          </p:cNvSpPr>
          <p:nvPr>
            <p:ph type="sldNum" sz="quarter" idx="12"/>
          </p:nvPr>
        </p:nvSpPr>
        <p:spPr/>
        <p:txBody>
          <a:bodyPr/>
          <a:lstStyle/>
          <a:p>
            <a:fld id="{AD4AFA63-0B3B-49C8-8BB5-4727D834E161}" type="slidenum">
              <a:rPr lang="nl-NL" smtClean="0"/>
              <a:t>‹nr.›</a:t>
            </a:fld>
            <a:endParaRPr lang="nl-NL"/>
          </a:p>
        </p:txBody>
      </p:sp>
    </p:spTree>
    <p:extLst>
      <p:ext uri="{BB962C8B-B14F-4D97-AF65-F5344CB8AC3E}">
        <p14:creationId xmlns:p14="http://schemas.microsoft.com/office/powerpoint/2010/main" val="33333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A902D-950B-0FBF-207C-40295EFD867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6D20D32-92DE-11B0-CFB4-2EAA5612B5C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35A005B-B8A6-FB5F-66B0-8D740494332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27B6927-B438-92DF-CA28-613BBB769915}"/>
              </a:ext>
            </a:extLst>
          </p:cNvPr>
          <p:cNvSpPr>
            <a:spLocks noGrp="1"/>
          </p:cNvSpPr>
          <p:nvPr>
            <p:ph type="dt" sz="half" idx="10"/>
          </p:nvPr>
        </p:nvSpPr>
        <p:spPr/>
        <p:txBody>
          <a:bodyPr/>
          <a:lstStyle/>
          <a:p>
            <a:fld id="{56152894-69EB-46FD-8A86-C1B6D2A0F189}" type="datetimeFigureOut">
              <a:rPr lang="nl-NL" smtClean="0"/>
              <a:t>28-3-2025</a:t>
            </a:fld>
            <a:endParaRPr lang="nl-NL"/>
          </a:p>
        </p:txBody>
      </p:sp>
      <p:sp>
        <p:nvSpPr>
          <p:cNvPr id="6" name="Tijdelijke aanduiding voor voettekst 5">
            <a:extLst>
              <a:ext uri="{FF2B5EF4-FFF2-40B4-BE49-F238E27FC236}">
                <a16:creationId xmlns:a16="http://schemas.microsoft.com/office/drawing/2014/main" id="{261B4955-4840-134D-B227-391EA9BCCD0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97BA11-536C-ABE8-7DC2-0E925B4D479F}"/>
              </a:ext>
            </a:extLst>
          </p:cNvPr>
          <p:cNvSpPr>
            <a:spLocks noGrp="1"/>
          </p:cNvSpPr>
          <p:nvPr>
            <p:ph type="sldNum" sz="quarter" idx="12"/>
          </p:nvPr>
        </p:nvSpPr>
        <p:spPr/>
        <p:txBody>
          <a:bodyPr/>
          <a:lstStyle/>
          <a:p>
            <a:fld id="{AD4AFA63-0B3B-49C8-8BB5-4727D834E161}" type="slidenum">
              <a:rPr lang="nl-NL" smtClean="0"/>
              <a:t>‹nr.›</a:t>
            </a:fld>
            <a:endParaRPr lang="nl-NL"/>
          </a:p>
        </p:txBody>
      </p:sp>
    </p:spTree>
    <p:extLst>
      <p:ext uri="{BB962C8B-B14F-4D97-AF65-F5344CB8AC3E}">
        <p14:creationId xmlns:p14="http://schemas.microsoft.com/office/powerpoint/2010/main" val="4094890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9DB69-01F5-7334-7E6D-AF36DE6484B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8D1BA84-BE36-8F5C-62BA-8C02D0098A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5E2D591-8A98-CDCC-B70D-9CDC637646C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CC881AC-2AA3-74D0-C65D-2C0925A34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568A177-C426-5C14-D3C0-7E3DEC33C1C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D6E4780-A345-86A5-CA8D-FDBFEB081220}"/>
              </a:ext>
            </a:extLst>
          </p:cNvPr>
          <p:cNvSpPr>
            <a:spLocks noGrp="1"/>
          </p:cNvSpPr>
          <p:nvPr>
            <p:ph type="dt" sz="half" idx="10"/>
          </p:nvPr>
        </p:nvSpPr>
        <p:spPr/>
        <p:txBody>
          <a:bodyPr/>
          <a:lstStyle/>
          <a:p>
            <a:fld id="{56152894-69EB-46FD-8A86-C1B6D2A0F189}" type="datetimeFigureOut">
              <a:rPr lang="nl-NL" smtClean="0"/>
              <a:t>28-3-2025</a:t>
            </a:fld>
            <a:endParaRPr lang="nl-NL"/>
          </a:p>
        </p:txBody>
      </p:sp>
      <p:sp>
        <p:nvSpPr>
          <p:cNvPr id="8" name="Tijdelijke aanduiding voor voettekst 7">
            <a:extLst>
              <a:ext uri="{FF2B5EF4-FFF2-40B4-BE49-F238E27FC236}">
                <a16:creationId xmlns:a16="http://schemas.microsoft.com/office/drawing/2014/main" id="{A6F86610-D9FF-48C0-E650-C2C3BA7FA04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6A28462-0FA3-EB04-C910-069DD234B9E2}"/>
              </a:ext>
            </a:extLst>
          </p:cNvPr>
          <p:cNvSpPr>
            <a:spLocks noGrp="1"/>
          </p:cNvSpPr>
          <p:nvPr>
            <p:ph type="sldNum" sz="quarter" idx="12"/>
          </p:nvPr>
        </p:nvSpPr>
        <p:spPr/>
        <p:txBody>
          <a:bodyPr/>
          <a:lstStyle/>
          <a:p>
            <a:fld id="{AD4AFA63-0B3B-49C8-8BB5-4727D834E161}" type="slidenum">
              <a:rPr lang="nl-NL" smtClean="0"/>
              <a:t>‹nr.›</a:t>
            </a:fld>
            <a:endParaRPr lang="nl-NL"/>
          </a:p>
        </p:txBody>
      </p:sp>
    </p:spTree>
    <p:extLst>
      <p:ext uri="{BB962C8B-B14F-4D97-AF65-F5344CB8AC3E}">
        <p14:creationId xmlns:p14="http://schemas.microsoft.com/office/powerpoint/2010/main" val="2535241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A88C2-057E-F14A-1175-7A97A9C9FE4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43E3855-CC7E-19F2-8F3F-70802CC75668}"/>
              </a:ext>
            </a:extLst>
          </p:cNvPr>
          <p:cNvSpPr>
            <a:spLocks noGrp="1"/>
          </p:cNvSpPr>
          <p:nvPr>
            <p:ph type="dt" sz="half" idx="10"/>
          </p:nvPr>
        </p:nvSpPr>
        <p:spPr/>
        <p:txBody>
          <a:bodyPr/>
          <a:lstStyle/>
          <a:p>
            <a:fld id="{56152894-69EB-46FD-8A86-C1B6D2A0F189}" type="datetimeFigureOut">
              <a:rPr lang="nl-NL" smtClean="0"/>
              <a:t>28-3-2025</a:t>
            </a:fld>
            <a:endParaRPr lang="nl-NL"/>
          </a:p>
        </p:txBody>
      </p:sp>
      <p:sp>
        <p:nvSpPr>
          <p:cNvPr id="4" name="Tijdelijke aanduiding voor voettekst 3">
            <a:extLst>
              <a:ext uri="{FF2B5EF4-FFF2-40B4-BE49-F238E27FC236}">
                <a16:creationId xmlns:a16="http://schemas.microsoft.com/office/drawing/2014/main" id="{A6F27ADC-3662-04AB-E455-9D1822BC1F1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817D05E-6F6A-F62A-5C68-EBD31CE6549A}"/>
              </a:ext>
            </a:extLst>
          </p:cNvPr>
          <p:cNvSpPr>
            <a:spLocks noGrp="1"/>
          </p:cNvSpPr>
          <p:nvPr>
            <p:ph type="sldNum" sz="quarter" idx="12"/>
          </p:nvPr>
        </p:nvSpPr>
        <p:spPr/>
        <p:txBody>
          <a:bodyPr/>
          <a:lstStyle/>
          <a:p>
            <a:fld id="{AD4AFA63-0B3B-49C8-8BB5-4727D834E161}" type="slidenum">
              <a:rPr lang="nl-NL" smtClean="0"/>
              <a:t>‹nr.›</a:t>
            </a:fld>
            <a:endParaRPr lang="nl-NL"/>
          </a:p>
        </p:txBody>
      </p:sp>
    </p:spTree>
    <p:extLst>
      <p:ext uri="{BB962C8B-B14F-4D97-AF65-F5344CB8AC3E}">
        <p14:creationId xmlns:p14="http://schemas.microsoft.com/office/powerpoint/2010/main" val="3222689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F36C056-86FA-6E5B-BD2E-1CE743225915}"/>
              </a:ext>
            </a:extLst>
          </p:cNvPr>
          <p:cNvSpPr>
            <a:spLocks noGrp="1"/>
          </p:cNvSpPr>
          <p:nvPr>
            <p:ph type="dt" sz="half" idx="10"/>
          </p:nvPr>
        </p:nvSpPr>
        <p:spPr/>
        <p:txBody>
          <a:bodyPr/>
          <a:lstStyle/>
          <a:p>
            <a:fld id="{56152894-69EB-46FD-8A86-C1B6D2A0F189}" type="datetimeFigureOut">
              <a:rPr lang="nl-NL" smtClean="0"/>
              <a:t>28-3-2025</a:t>
            </a:fld>
            <a:endParaRPr lang="nl-NL"/>
          </a:p>
        </p:txBody>
      </p:sp>
      <p:sp>
        <p:nvSpPr>
          <p:cNvPr id="3" name="Tijdelijke aanduiding voor voettekst 2">
            <a:extLst>
              <a:ext uri="{FF2B5EF4-FFF2-40B4-BE49-F238E27FC236}">
                <a16:creationId xmlns:a16="http://schemas.microsoft.com/office/drawing/2014/main" id="{46E74FD3-27EF-390B-C558-D8299CED2C3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E018964-7D97-1BE4-F073-BAA63AD96F50}"/>
              </a:ext>
            </a:extLst>
          </p:cNvPr>
          <p:cNvSpPr>
            <a:spLocks noGrp="1"/>
          </p:cNvSpPr>
          <p:nvPr>
            <p:ph type="sldNum" sz="quarter" idx="12"/>
          </p:nvPr>
        </p:nvSpPr>
        <p:spPr/>
        <p:txBody>
          <a:bodyPr/>
          <a:lstStyle/>
          <a:p>
            <a:fld id="{AD4AFA63-0B3B-49C8-8BB5-4727D834E161}" type="slidenum">
              <a:rPr lang="nl-NL" smtClean="0"/>
              <a:t>‹nr.›</a:t>
            </a:fld>
            <a:endParaRPr lang="nl-NL"/>
          </a:p>
        </p:txBody>
      </p:sp>
    </p:spTree>
    <p:extLst>
      <p:ext uri="{BB962C8B-B14F-4D97-AF65-F5344CB8AC3E}">
        <p14:creationId xmlns:p14="http://schemas.microsoft.com/office/powerpoint/2010/main" val="2739122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68759-277D-0C54-1E1C-E2D37CE199C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5DDFE64-CB85-1527-873E-0A9D6E9669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5352AFB-1CE2-CEAD-4F1D-0CB2AC1DC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ED489FF-2D56-B359-E0E1-C6B37B91B4ED}"/>
              </a:ext>
            </a:extLst>
          </p:cNvPr>
          <p:cNvSpPr>
            <a:spLocks noGrp="1"/>
          </p:cNvSpPr>
          <p:nvPr>
            <p:ph type="dt" sz="half" idx="10"/>
          </p:nvPr>
        </p:nvSpPr>
        <p:spPr/>
        <p:txBody>
          <a:bodyPr/>
          <a:lstStyle/>
          <a:p>
            <a:fld id="{56152894-69EB-46FD-8A86-C1B6D2A0F189}" type="datetimeFigureOut">
              <a:rPr lang="nl-NL" smtClean="0"/>
              <a:t>28-3-2025</a:t>
            </a:fld>
            <a:endParaRPr lang="nl-NL"/>
          </a:p>
        </p:txBody>
      </p:sp>
      <p:sp>
        <p:nvSpPr>
          <p:cNvPr id="6" name="Tijdelijke aanduiding voor voettekst 5">
            <a:extLst>
              <a:ext uri="{FF2B5EF4-FFF2-40B4-BE49-F238E27FC236}">
                <a16:creationId xmlns:a16="http://schemas.microsoft.com/office/drawing/2014/main" id="{947BAB95-EA7E-09B5-9357-D552C319F5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014737-3178-68EB-604A-6000108712A2}"/>
              </a:ext>
            </a:extLst>
          </p:cNvPr>
          <p:cNvSpPr>
            <a:spLocks noGrp="1"/>
          </p:cNvSpPr>
          <p:nvPr>
            <p:ph type="sldNum" sz="quarter" idx="12"/>
          </p:nvPr>
        </p:nvSpPr>
        <p:spPr/>
        <p:txBody>
          <a:bodyPr/>
          <a:lstStyle/>
          <a:p>
            <a:fld id="{AD4AFA63-0B3B-49C8-8BB5-4727D834E161}" type="slidenum">
              <a:rPr lang="nl-NL" smtClean="0"/>
              <a:t>‹nr.›</a:t>
            </a:fld>
            <a:endParaRPr lang="nl-NL"/>
          </a:p>
        </p:txBody>
      </p:sp>
    </p:spTree>
    <p:extLst>
      <p:ext uri="{BB962C8B-B14F-4D97-AF65-F5344CB8AC3E}">
        <p14:creationId xmlns:p14="http://schemas.microsoft.com/office/powerpoint/2010/main" val="8012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5D512A2A-066B-9D38-DF97-ECDADFF7B7AA}"/>
              </a:ext>
            </a:extLst>
          </p:cNvPr>
          <p:cNvSpPr>
            <a:spLocks noGrp="1"/>
          </p:cNvSpPr>
          <p:nvPr>
            <p:ph type="dt" sz="half" idx="10"/>
          </p:nvPr>
        </p:nvSpPr>
        <p:spPr/>
        <p:txBody>
          <a:bodyPr/>
          <a:lstStyle>
            <a:lvl1pPr>
              <a:defRPr/>
            </a:lvl1pPr>
          </a:lstStyle>
          <a:p>
            <a:pPr>
              <a:defRPr/>
            </a:pPr>
            <a:fld id="{09194C60-DFC7-4FAC-B53A-17BF97D21823}" type="datetimeFigureOut">
              <a:rPr lang="nl-NL"/>
              <a:pPr>
                <a:defRPr/>
              </a:pPr>
              <a:t>28-3-2025</a:t>
            </a:fld>
            <a:endParaRPr lang="nl-NL"/>
          </a:p>
        </p:txBody>
      </p:sp>
      <p:sp>
        <p:nvSpPr>
          <p:cNvPr id="5" name="Footer Placeholder 4">
            <a:extLst>
              <a:ext uri="{FF2B5EF4-FFF2-40B4-BE49-F238E27FC236}">
                <a16:creationId xmlns:a16="http://schemas.microsoft.com/office/drawing/2014/main" id="{8AD54B31-FB4A-812F-934C-A3E92D3493E0}"/>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B3E107AF-0D62-B9EA-2861-2DBF7F45D12C}"/>
              </a:ext>
            </a:extLst>
          </p:cNvPr>
          <p:cNvSpPr>
            <a:spLocks noGrp="1"/>
          </p:cNvSpPr>
          <p:nvPr>
            <p:ph type="sldNum" sz="quarter" idx="12"/>
          </p:nvPr>
        </p:nvSpPr>
        <p:spPr/>
        <p:txBody>
          <a:bodyPr/>
          <a:lstStyle>
            <a:lvl1pPr>
              <a:defRPr/>
            </a:lvl1pPr>
          </a:lstStyle>
          <a:p>
            <a:pPr>
              <a:defRPr/>
            </a:pPr>
            <a:fld id="{80EE0FC9-B58F-435F-8D2D-F5CCB51B4118}" type="slidenum">
              <a:rPr lang="nl-NL" altLang="nl-NL"/>
              <a:pPr>
                <a:defRPr/>
              </a:pPr>
              <a:t>‹nr.›</a:t>
            </a:fld>
            <a:endParaRPr lang="nl-NL" altLang="nl-NL"/>
          </a:p>
        </p:txBody>
      </p:sp>
    </p:spTree>
    <p:extLst>
      <p:ext uri="{BB962C8B-B14F-4D97-AF65-F5344CB8AC3E}">
        <p14:creationId xmlns:p14="http://schemas.microsoft.com/office/powerpoint/2010/main" val="2739323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395C2-38B7-0D40-0782-89F193592F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15D86F2-AB60-7E35-4005-8272E527C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D13A11-E9C5-79C7-4A24-B8CCCFF0B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40FF30-8629-7277-4526-105CE7309CE1}"/>
              </a:ext>
            </a:extLst>
          </p:cNvPr>
          <p:cNvSpPr>
            <a:spLocks noGrp="1"/>
          </p:cNvSpPr>
          <p:nvPr>
            <p:ph type="dt" sz="half" idx="10"/>
          </p:nvPr>
        </p:nvSpPr>
        <p:spPr/>
        <p:txBody>
          <a:bodyPr/>
          <a:lstStyle/>
          <a:p>
            <a:fld id="{56152894-69EB-46FD-8A86-C1B6D2A0F189}" type="datetimeFigureOut">
              <a:rPr lang="nl-NL" smtClean="0"/>
              <a:t>28-3-2025</a:t>
            </a:fld>
            <a:endParaRPr lang="nl-NL"/>
          </a:p>
        </p:txBody>
      </p:sp>
      <p:sp>
        <p:nvSpPr>
          <p:cNvPr id="6" name="Tijdelijke aanduiding voor voettekst 5">
            <a:extLst>
              <a:ext uri="{FF2B5EF4-FFF2-40B4-BE49-F238E27FC236}">
                <a16:creationId xmlns:a16="http://schemas.microsoft.com/office/drawing/2014/main" id="{CE613D69-EC62-F3AB-3F3C-D2C28CDCCF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4943FB0-1809-7F8D-FB55-8C45D839EAC0}"/>
              </a:ext>
            </a:extLst>
          </p:cNvPr>
          <p:cNvSpPr>
            <a:spLocks noGrp="1"/>
          </p:cNvSpPr>
          <p:nvPr>
            <p:ph type="sldNum" sz="quarter" idx="12"/>
          </p:nvPr>
        </p:nvSpPr>
        <p:spPr/>
        <p:txBody>
          <a:bodyPr/>
          <a:lstStyle/>
          <a:p>
            <a:fld id="{AD4AFA63-0B3B-49C8-8BB5-4727D834E161}" type="slidenum">
              <a:rPr lang="nl-NL" smtClean="0"/>
              <a:t>‹nr.›</a:t>
            </a:fld>
            <a:endParaRPr lang="nl-NL"/>
          </a:p>
        </p:txBody>
      </p:sp>
    </p:spTree>
    <p:extLst>
      <p:ext uri="{BB962C8B-B14F-4D97-AF65-F5344CB8AC3E}">
        <p14:creationId xmlns:p14="http://schemas.microsoft.com/office/powerpoint/2010/main" val="955734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7800D-011D-75D8-9D53-258E69B6896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8FABBD9-BA97-3582-D72E-4D065A30978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402F11-6700-0274-E649-11FDC709520B}"/>
              </a:ext>
            </a:extLst>
          </p:cNvPr>
          <p:cNvSpPr>
            <a:spLocks noGrp="1"/>
          </p:cNvSpPr>
          <p:nvPr>
            <p:ph type="dt" sz="half" idx="10"/>
          </p:nvPr>
        </p:nvSpPr>
        <p:spPr/>
        <p:txBody>
          <a:bodyPr/>
          <a:lstStyle/>
          <a:p>
            <a:fld id="{56152894-69EB-46FD-8A86-C1B6D2A0F189}" type="datetimeFigureOut">
              <a:rPr lang="nl-NL" smtClean="0"/>
              <a:t>28-3-2025</a:t>
            </a:fld>
            <a:endParaRPr lang="nl-NL"/>
          </a:p>
        </p:txBody>
      </p:sp>
      <p:sp>
        <p:nvSpPr>
          <p:cNvPr id="5" name="Tijdelijke aanduiding voor voettekst 4">
            <a:extLst>
              <a:ext uri="{FF2B5EF4-FFF2-40B4-BE49-F238E27FC236}">
                <a16:creationId xmlns:a16="http://schemas.microsoft.com/office/drawing/2014/main" id="{2BC3696E-4513-62F4-7512-343EF679F8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A2A705-E6C2-18DF-2E67-8208404F57CF}"/>
              </a:ext>
            </a:extLst>
          </p:cNvPr>
          <p:cNvSpPr>
            <a:spLocks noGrp="1"/>
          </p:cNvSpPr>
          <p:nvPr>
            <p:ph type="sldNum" sz="quarter" idx="12"/>
          </p:nvPr>
        </p:nvSpPr>
        <p:spPr/>
        <p:txBody>
          <a:bodyPr/>
          <a:lstStyle/>
          <a:p>
            <a:fld id="{AD4AFA63-0B3B-49C8-8BB5-4727D834E161}" type="slidenum">
              <a:rPr lang="nl-NL" smtClean="0"/>
              <a:t>‹nr.›</a:t>
            </a:fld>
            <a:endParaRPr lang="nl-NL"/>
          </a:p>
        </p:txBody>
      </p:sp>
    </p:spTree>
    <p:extLst>
      <p:ext uri="{BB962C8B-B14F-4D97-AF65-F5344CB8AC3E}">
        <p14:creationId xmlns:p14="http://schemas.microsoft.com/office/powerpoint/2010/main" val="196558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F7757B0-CED8-5825-BE1F-D5EF1CC20B5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2B1D70E-FDCE-E66E-8AF7-3D7A2EC7A2F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63C63E7-73D5-F8F8-5162-837230AF34DA}"/>
              </a:ext>
            </a:extLst>
          </p:cNvPr>
          <p:cNvSpPr>
            <a:spLocks noGrp="1"/>
          </p:cNvSpPr>
          <p:nvPr>
            <p:ph type="dt" sz="half" idx="10"/>
          </p:nvPr>
        </p:nvSpPr>
        <p:spPr/>
        <p:txBody>
          <a:bodyPr/>
          <a:lstStyle/>
          <a:p>
            <a:fld id="{56152894-69EB-46FD-8A86-C1B6D2A0F189}" type="datetimeFigureOut">
              <a:rPr lang="nl-NL" smtClean="0"/>
              <a:t>28-3-2025</a:t>
            </a:fld>
            <a:endParaRPr lang="nl-NL"/>
          </a:p>
        </p:txBody>
      </p:sp>
      <p:sp>
        <p:nvSpPr>
          <p:cNvPr id="5" name="Tijdelijke aanduiding voor voettekst 4">
            <a:extLst>
              <a:ext uri="{FF2B5EF4-FFF2-40B4-BE49-F238E27FC236}">
                <a16:creationId xmlns:a16="http://schemas.microsoft.com/office/drawing/2014/main" id="{0FD81A6B-59F4-0A83-B4A3-9001919EB9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E6F746-0461-B741-B229-1EEDBD76650C}"/>
              </a:ext>
            </a:extLst>
          </p:cNvPr>
          <p:cNvSpPr>
            <a:spLocks noGrp="1"/>
          </p:cNvSpPr>
          <p:nvPr>
            <p:ph type="sldNum" sz="quarter" idx="12"/>
          </p:nvPr>
        </p:nvSpPr>
        <p:spPr/>
        <p:txBody>
          <a:bodyPr/>
          <a:lstStyle/>
          <a:p>
            <a:fld id="{AD4AFA63-0B3B-49C8-8BB5-4727D834E161}" type="slidenum">
              <a:rPr lang="nl-NL" smtClean="0"/>
              <a:t>‹nr.›</a:t>
            </a:fld>
            <a:endParaRPr lang="nl-NL"/>
          </a:p>
        </p:txBody>
      </p:sp>
    </p:spTree>
    <p:extLst>
      <p:ext uri="{BB962C8B-B14F-4D97-AF65-F5344CB8AC3E}">
        <p14:creationId xmlns:p14="http://schemas.microsoft.com/office/powerpoint/2010/main" val="180204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21947EA8-3936-0F77-BA36-BFB9AB2B165F}"/>
              </a:ext>
            </a:extLst>
          </p:cNvPr>
          <p:cNvSpPr>
            <a:spLocks noGrp="1"/>
          </p:cNvSpPr>
          <p:nvPr>
            <p:ph type="dt" sz="half" idx="10"/>
          </p:nvPr>
        </p:nvSpPr>
        <p:spPr/>
        <p:txBody>
          <a:bodyPr/>
          <a:lstStyle>
            <a:lvl1pPr>
              <a:defRPr/>
            </a:lvl1pPr>
          </a:lstStyle>
          <a:p>
            <a:pPr>
              <a:defRPr/>
            </a:pPr>
            <a:fld id="{FCB277A6-1255-4740-8929-925AA89E2AD0}" type="datetimeFigureOut">
              <a:rPr lang="nl-NL"/>
              <a:pPr>
                <a:defRPr/>
              </a:pPr>
              <a:t>28-3-2025</a:t>
            </a:fld>
            <a:endParaRPr lang="nl-NL"/>
          </a:p>
        </p:txBody>
      </p:sp>
      <p:sp>
        <p:nvSpPr>
          <p:cNvPr id="5" name="Footer Placeholder 4">
            <a:extLst>
              <a:ext uri="{FF2B5EF4-FFF2-40B4-BE49-F238E27FC236}">
                <a16:creationId xmlns:a16="http://schemas.microsoft.com/office/drawing/2014/main" id="{9459DAD5-820D-391B-6385-0A032981BBFE}"/>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42A0B802-D88F-83D8-CD67-524651454328}"/>
              </a:ext>
            </a:extLst>
          </p:cNvPr>
          <p:cNvSpPr>
            <a:spLocks noGrp="1"/>
          </p:cNvSpPr>
          <p:nvPr>
            <p:ph type="sldNum" sz="quarter" idx="12"/>
          </p:nvPr>
        </p:nvSpPr>
        <p:spPr/>
        <p:txBody>
          <a:bodyPr/>
          <a:lstStyle>
            <a:lvl1pPr>
              <a:defRPr/>
            </a:lvl1pPr>
          </a:lstStyle>
          <a:p>
            <a:pPr>
              <a:defRPr/>
            </a:pPr>
            <a:fld id="{1C9B463C-466D-4579-BDB3-41A1FBA4D68E}" type="slidenum">
              <a:rPr lang="nl-NL" altLang="nl-NL"/>
              <a:pPr>
                <a:defRPr/>
              </a:pPr>
              <a:t>‹nr.›</a:t>
            </a:fld>
            <a:endParaRPr lang="nl-NL" altLang="nl-NL"/>
          </a:p>
        </p:txBody>
      </p:sp>
    </p:spTree>
    <p:extLst>
      <p:ext uri="{BB962C8B-B14F-4D97-AF65-F5344CB8AC3E}">
        <p14:creationId xmlns:p14="http://schemas.microsoft.com/office/powerpoint/2010/main" val="183250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3">
            <a:extLst>
              <a:ext uri="{FF2B5EF4-FFF2-40B4-BE49-F238E27FC236}">
                <a16:creationId xmlns:a16="http://schemas.microsoft.com/office/drawing/2014/main" id="{6FF0BEFA-8F84-0164-C824-7D92D3B36E65}"/>
              </a:ext>
            </a:extLst>
          </p:cNvPr>
          <p:cNvSpPr>
            <a:spLocks noGrp="1"/>
          </p:cNvSpPr>
          <p:nvPr>
            <p:ph type="dt" sz="half" idx="10"/>
          </p:nvPr>
        </p:nvSpPr>
        <p:spPr/>
        <p:txBody>
          <a:bodyPr/>
          <a:lstStyle>
            <a:lvl1pPr>
              <a:defRPr/>
            </a:lvl1pPr>
          </a:lstStyle>
          <a:p>
            <a:pPr>
              <a:defRPr/>
            </a:pPr>
            <a:fld id="{1D8D0772-9525-4516-9E81-31C6EC5EDC93}" type="datetimeFigureOut">
              <a:rPr lang="nl-NL"/>
              <a:pPr>
                <a:defRPr/>
              </a:pPr>
              <a:t>28-3-2025</a:t>
            </a:fld>
            <a:endParaRPr lang="nl-NL"/>
          </a:p>
        </p:txBody>
      </p:sp>
      <p:sp>
        <p:nvSpPr>
          <p:cNvPr id="6" name="Footer Placeholder 4">
            <a:extLst>
              <a:ext uri="{FF2B5EF4-FFF2-40B4-BE49-F238E27FC236}">
                <a16:creationId xmlns:a16="http://schemas.microsoft.com/office/drawing/2014/main" id="{90339286-1AB5-3478-B4CB-632DBD898D2C}"/>
              </a:ext>
            </a:extLst>
          </p:cNvPr>
          <p:cNvSpPr>
            <a:spLocks noGrp="1"/>
          </p:cNvSpPr>
          <p:nvPr>
            <p:ph type="ftr" sz="quarter" idx="11"/>
          </p:nvPr>
        </p:nvSpPr>
        <p:spPr/>
        <p:txBody>
          <a:bodyPr/>
          <a:lstStyle>
            <a:lvl1pPr>
              <a:defRPr/>
            </a:lvl1pPr>
          </a:lstStyle>
          <a:p>
            <a:pPr>
              <a:defRPr/>
            </a:pPr>
            <a:endParaRPr lang="nl-NL"/>
          </a:p>
        </p:txBody>
      </p:sp>
      <p:sp>
        <p:nvSpPr>
          <p:cNvPr id="7" name="Slide Number Placeholder 5">
            <a:extLst>
              <a:ext uri="{FF2B5EF4-FFF2-40B4-BE49-F238E27FC236}">
                <a16:creationId xmlns:a16="http://schemas.microsoft.com/office/drawing/2014/main" id="{4C9B256C-FF74-AB76-AB52-AC7EB6D31B7B}"/>
              </a:ext>
            </a:extLst>
          </p:cNvPr>
          <p:cNvSpPr>
            <a:spLocks noGrp="1"/>
          </p:cNvSpPr>
          <p:nvPr>
            <p:ph type="sldNum" sz="quarter" idx="12"/>
          </p:nvPr>
        </p:nvSpPr>
        <p:spPr/>
        <p:txBody>
          <a:bodyPr/>
          <a:lstStyle>
            <a:lvl1pPr>
              <a:defRPr/>
            </a:lvl1pPr>
          </a:lstStyle>
          <a:p>
            <a:pPr>
              <a:defRPr/>
            </a:pPr>
            <a:fld id="{FD93D8C7-20F4-4F12-8C03-AF39949AB390}" type="slidenum">
              <a:rPr lang="nl-NL" altLang="nl-NL"/>
              <a:pPr>
                <a:defRPr/>
              </a:pPr>
              <a:t>‹nr.›</a:t>
            </a:fld>
            <a:endParaRPr lang="nl-NL" altLang="nl-NL"/>
          </a:p>
        </p:txBody>
      </p:sp>
    </p:spTree>
    <p:extLst>
      <p:ext uri="{BB962C8B-B14F-4D97-AF65-F5344CB8AC3E}">
        <p14:creationId xmlns:p14="http://schemas.microsoft.com/office/powerpoint/2010/main" val="406012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de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3">
            <a:extLst>
              <a:ext uri="{FF2B5EF4-FFF2-40B4-BE49-F238E27FC236}">
                <a16:creationId xmlns:a16="http://schemas.microsoft.com/office/drawing/2014/main" id="{C134346C-BECD-62C8-886D-2131505E8E67}"/>
              </a:ext>
            </a:extLst>
          </p:cNvPr>
          <p:cNvSpPr>
            <a:spLocks noGrp="1"/>
          </p:cNvSpPr>
          <p:nvPr>
            <p:ph type="dt" sz="half" idx="10"/>
          </p:nvPr>
        </p:nvSpPr>
        <p:spPr/>
        <p:txBody>
          <a:bodyPr/>
          <a:lstStyle>
            <a:lvl1pPr>
              <a:defRPr/>
            </a:lvl1pPr>
          </a:lstStyle>
          <a:p>
            <a:pPr>
              <a:defRPr/>
            </a:pPr>
            <a:fld id="{9D225A56-5984-4498-8C27-8C87C79EEEE3}" type="datetimeFigureOut">
              <a:rPr lang="nl-NL"/>
              <a:pPr>
                <a:defRPr/>
              </a:pPr>
              <a:t>28-3-2025</a:t>
            </a:fld>
            <a:endParaRPr lang="nl-NL"/>
          </a:p>
        </p:txBody>
      </p:sp>
      <p:sp>
        <p:nvSpPr>
          <p:cNvPr id="8" name="Footer Placeholder 4">
            <a:extLst>
              <a:ext uri="{FF2B5EF4-FFF2-40B4-BE49-F238E27FC236}">
                <a16:creationId xmlns:a16="http://schemas.microsoft.com/office/drawing/2014/main" id="{6E5576F1-EDDB-C946-CFDE-424E394B3187}"/>
              </a:ext>
            </a:extLst>
          </p:cNvPr>
          <p:cNvSpPr>
            <a:spLocks noGrp="1"/>
          </p:cNvSpPr>
          <p:nvPr>
            <p:ph type="ftr" sz="quarter" idx="11"/>
          </p:nvPr>
        </p:nvSpPr>
        <p:spPr/>
        <p:txBody>
          <a:bodyPr/>
          <a:lstStyle>
            <a:lvl1pPr>
              <a:defRPr/>
            </a:lvl1pPr>
          </a:lstStyle>
          <a:p>
            <a:pPr>
              <a:defRPr/>
            </a:pPr>
            <a:endParaRPr lang="nl-NL"/>
          </a:p>
        </p:txBody>
      </p:sp>
      <p:sp>
        <p:nvSpPr>
          <p:cNvPr id="9" name="Slide Number Placeholder 5">
            <a:extLst>
              <a:ext uri="{FF2B5EF4-FFF2-40B4-BE49-F238E27FC236}">
                <a16:creationId xmlns:a16="http://schemas.microsoft.com/office/drawing/2014/main" id="{61C0ED58-8435-2793-69AA-FD4402D3E04B}"/>
              </a:ext>
            </a:extLst>
          </p:cNvPr>
          <p:cNvSpPr>
            <a:spLocks noGrp="1"/>
          </p:cNvSpPr>
          <p:nvPr>
            <p:ph type="sldNum" sz="quarter" idx="12"/>
          </p:nvPr>
        </p:nvSpPr>
        <p:spPr/>
        <p:txBody>
          <a:bodyPr/>
          <a:lstStyle>
            <a:lvl1pPr>
              <a:defRPr/>
            </a:lvl1pPr>
          </a:lstStyle>
          <a:p>
            <a:pPr>
              <a:defRPr/>
            </a:pPr>
            <a:fld id="{2D58F257-3A21-44AA-9959-796D552573F2}" type="slidenum">
              <a:rPr lang="nl-NL" altLang="nl-NL"/>
              <a:pPr>
                <a:defRPr/>
              </a:pPr>
              <a:t>‹nr.›</a:t>
            </a:fld>
            <a:endParaRPr lang="nl-NL" altLang="nl-NL"/>
          </a:p>
        </p:txBody>
      </p:sp>
    </p:spTree>
    <p:extLst>
      <p:ext uri="{BB962C8B-B14F-4D97-AF65-F5344CB8AC3E}">
        <p14:creationId xmlns:p14="http://schemas.microsoft.com/office/powerpoint/2010/main" val="26133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3">
            <a:extLst>
              <a:ext uri="{FF2B5EF4-FFF2-40B4-BE49-F238E27FC236}">
                <a16:creationId xmlns:a16="http://schemas.microsoft.com/office/drawing/2014/main" id="{216E298A-66AF-0D33-D41D-C5D8BAC375D9}"/>
              </a:ext>
            </a:extLst>
          </p:cNvPr>
          <p:cNvSpPr>
            <a:spLocks noGrp="1"/>
          </p:cNvSpPr>
          <p:nvPr>
            <p:ph type="dt" sz="half" idx="10"/>
          </p:nvPr>
        </p:nvSpPr>
        <p:spPr/>
        <p:txBody>
          <a:bodyPr/>
          <a:lstStyle>
            <a:lvl1pPr>
              <a:defRPr/>
            </a:lvl1pPr>
          </a:lstStyle>
          <a:p>
            <a:pPr>
              <a:defRPr/>
            </a:pPr>
            <a:fld id="{4AB9D81F-877E-4F63-BDBF-22C3A4A77CDD}" type="datetimeFigureOut">
              <a:rPr lang="nl-NL"/>
              <a:pPr>
                <a:defRPr/>
              </a:pPr>
              <a:t>28-3-2025</a:t>
            </a:fld>
            <a:endParaRPr lang="nl-NL"/>
          </a:p>
        </p:txBody>
      </p:sp>
      <p:sp>
        <p:nvSpPr>
          <p:cNvPr id="4" name="Footer Placeholder 4">
            <a:extLst>
              <a:ext uri="{FF2B5EF4-FFF2-40B4-BE49-F238E27FC236}">
                <a16:creationId xmlns:a16="http://schemas.microsoft.com/office/drawing/2014/main" id="{ACB9000B-3A45-801C-A417-8DB3E434B0B7}"/>
              </a:ext>
            </a:extLst>
          </p:cNvPr>
          <p:cNvSpPr>
            <a:spLocks noGrp="1"/>
          </p:cNvSpPr>
          <p:nvPr>
            <p:ph type="ftr" sz="quarter" idx="11"/>
          </p:nvPr>
        </p:nvSpPr>
        <p:spPr/>
        <p:txBody>
          <a:bodyPr/>
          <a:lstStyle>
            <a:lvl1pPr>
              <a:defRPr/>
            </a:lvl1pPr>
          </a:lstStyle>
          <a:p>
            <a:pPr>
              <a:defRPr/>
            </a:pPr>
            <a:endParaRPr lang="nl-NL"/>
          </a:p>
        </p:txBody>
      </p:sp>
      <p:sp>
        <p:nvSpPr>
          <p:cNvPr id="5" name="Slide Number Placeholder 5">
            <a:extLst>
              <a:ext uri="{FF2B5EF4-FFF2-40B4-BE49-F238E27FC236}">
                <a16:creationId xmlns:a16="http://schemas.microsoft.com/office/drawing/2014/main" id="{F099963C-B92E-B159-4F29-332192EBFE12}"/>
              </a:ext>
            </a:extLst>
          </p:cNvPr>
          <p:cNvSpPr>
            <a:spLocks noGrp="1"/>
          </p:cNvSpPr>
          <p:nvPr>
            <p:ph type="sldNum" sz="quarter" idx="12"/>
          </p:nvPr>
        </p:nvSpPr>
        <p:spPr/>
        <p:txBody>
          <a:bodyPr/>
          <a:lstStyle>
            <a:lvl1pPr>
              <a:defRPr/>
            </a:lvl1pPr>
          </a:lstStyle>
          <a:p>
            <a:pPr>
              <a:defRPr/>
            </a:pPr>
            <a:fld id="{4B01869D-C5BD-49F4-B432-C141D270CDA3}" type="slidenum">
              <a:rPr lang="nl-NL" altLang="nl-NL"/>
              <a:pPr>
                <a:defRPr/>
              </a:pPr>
              <a:t>‹nr.›</a:t>
            </a:fld>
            <a:endParaRPr lang="nl-NL" altLang="nl-NL"/>
          </a:p>
        </p:txBody>
      </p:sp>
    </p:spTree>
    <p:extLst>
      <p:ext uri="{BB962C8B-B14F-4D97-AF65-F5344CB8AC3E}">
        <p14:creationId xmlns:p14="http://schemas.microsoft.com/office/powerpoint/2010/main" val="126489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CBB29D3-01B0-3E28-4A23-759DACF8AA6B}"/>
              </a:ext>
            </a:extLst>
          </p:cNvPr>
          <p:cNvSpPr>
            <a:spLocks noGrp="1"/>
          </p:cNvSpPr>
          <p:nvPr>
            <p:ph type="dt" sz="half" idx="10"/>
          </p:nvPr>
        </p:nvSpPr>
        <p:spPr/>
        <p:txBody>
          <a:bodyPr/>
          <a:lstStyle>
            <a:lvl1pPr>
              <a:defRPr/>
            </a:lvl1pPr>
          </a:lstStyle>
          <a:p>
            <a:pPr>
              <a:defRPr/>
            </a:pPr>
            <a:fld id="{95AE08B7-4A5E-4AB9-9E3F-88A3BEDD9469}" type="datetimeFigureOut">
              <a:rPr lang="nl-NL"/>
              <a:pPr>
                <a:defRPr/>
              </a:pPr>
              <a:t>28-3-2025</a:t>
            </a:fld>
            <a:endParaRPr lang="nl-NL"/>
          </a:p>
        </p:txBody>
      </p:sp>
      <p:sp>
        <p:nvSpPr>
          <p:cNvPr id="3" name="Footer Placeholder 4">
            <a:extLst>
              <a:ext uri="{FF2B5EF4-FFF2-40B4-BE49-F238E27FC236}">
                <a16:creationId xmlns:a16="http://schemas.microsoft.com/office/drawing/2014/main" id="{C0979E6C-BD01-1C0D-0936-19E6A9A087A0}"/>
              </a:ext>
            </a:extLst>
          </p:cNvPr>
          <p:cNvSpPr>
            <a:spLocks noGrp="1"/>
          </p:cNvSpPr>
          <p:nvPr>
            <p:ph type="ftr" sz="quarter" idx="11"/>
          </p:nvPr>
        </p:nvSpPr>
        <p:spPr/>
        <p:txBody>
          <a:bodyPr/>
          <a:lstStyle>
            <a:lvl1pPr>
              <a:defRPr/>
            </a:lvl1pPr>
          </a:lstStyle>
          <a:p>
            <a:pPr>
              <a:defRPr/>
            </a:pPr>
            <a:endParaRPr lang="nl-NL"/>
          </a:p>
        </p:txBody>
      </p:sp>
      <p:sp>
        <p:nvSpPr>
          <p:cNvPr id="4" name="Slide Number Placeholder 5">
            <a:extLst>
              <a:ext uri="{FF2B5EF4-FFF2-40B4-BE49-F238E27FC236}">
                <a16:creationId xmlns:a16="http://schemas.microsoft.com/office/drawing/2014/main" id="{891A2DA8-9E2B-5354-457A-295D8E501098}"/>
              </a:ext>
            </a:extLst>
          </p:cNvPr>
          <p:cNvSpPr>
            <a:spLocks noGrp="1"/>
          </p:cNvSpPr>
          <p:nvPr>
            <p:ph type="sldNum" sz="quarter" idx="12"/>
          </p:nvPr>
        </p:nvSpPr>
        <p:spPr/>
        <p:txBody>
          <a:bodyPr/>
          <a:lstStyle>
            <a:lvl1pPr>
              <a:defRPr/>
            </a:lvl1pPr>
          </a:lstStyle>
          <a:p>
            <a:pPr>
              <a:defRPr/>
            </a:pPr>
            <a:fld id="{C64B3B40-773E-4049-8454-12E311ADAD80}" type="slidenum">
              <a:rPr lang="nl-NL" altLang="nl-NL"/>
              <a:pPr>
                <a:defRPr/>
              </a:pPr>
              <a:t>‹nr.›</a:t>
            </a:fld>
            <a:endParaRPr lang="nl-NL" altLang="nl-NL"/>
          </a:p>
        </p:txBody>
      </p:sp>
    </p:spTree>
    <p:extLst>
      <p:ext uri="{BB962C8B-B14F-4D97-AF65-F5344CB8AC3E}">
        <p14:creationId xmlns:p14="http://schemas.microsoft.com/office/powerpoint/2010/main" val="164082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3">
            <a:extLst>
              <a:ext uri="{FF2B5EF4-FFF2-40B4-BE49-F238E27FC236}">
                <a16:creationId xmlns:a16="http://schemas.microsoft.com/office/drawing/2014/main" id="{30993106-9020-8EBE-4648-21AF4CBCFCDB}"/>
              </a:ext>
            </a:extLst>
          </p:cNvPr>
          <p:cNvSpPr>
            <a:spLocks noGrp="1"/>
          </p:cNvSpPr>
          <p:nvPr>
            <p:ph type="dt" sz="half" idx="10"/>
          </p:nvPr>
        </p:nvSpPr>
        <p:spPr/>
        <p:txBody>
          <a:bodyPr/>
          <a:lstStyle>
            <a:lvl1pPr>
              <a:defRPr/>
            </a:lvl1pPr>
          </a:lstStyle>
          <a:p>
            <a:pPr>
              <a:defRPr/>
            </a:pPr>
            <a:fld id="{14A0E99D-0FD6-45D8-9742-467F4EF33815}" type="datetimeFigureOut">
              <a:rPr lang="nl-NL"/>
              <a:pPr>
                <a:defRPr/>
              </a:pPr>
              <a:t>28-3-2025</a:t>
            </a:fld>
            <a:endParaRPr lang="nl-NL"/>
          </a:p>
        </p:txBody>
      </p:sp>
      <p:sp>
        <p:nvSpPr>
          <p:cNvPr id="6" name="Footer Placeholder 4">
            <a:extLst>
              <a:ext uri="{FF2B5EF4-FFF2-40B4-BE49-F238E27FC236}">
                <a16:creationId xmlns:a16="http://schemas.microsoft.com/office/drawing/2014/main" id="{439C6C6B-5B5B-A3DA-1396-463BEC1627C8}"/>
              </a:ext>
            </a:extLst>
          </p:cNvPr>
          <p:cNvSpPr>
            <a:spLocks noGrp="1"/>
          </p:cNvSpPr>
          <p:nvPr>
            <p:ph type="ftr" sz="quarter" idx="11"/>
          </p:nvPr>
        </p:nvSpPr>
        <p:spPr/>
        <p:txBody>
          <a:bodyPr/>
          <a:lstStyle>
            <a:lvl1pPr>
              <a:defRPr/>
            </a:lvl1pPr>
          </a:lstStyle>
          <a:p>
            <a:pPr>
              <a:defRPr/>
            </a:pPr>
            <a:endParaRPr lang="nl-NL"/>
          </a:p>
        </p:txBody>
      </p:sp>
      <p:sp>
        <p:nvSpPr>
          <p:cNvPr id="7" name="Slide Number Placeholder 5">
            <a:extLst>
              <a:ext uri="{FF2B5EF4-FFF2-40B4-BE49-F238E27FC236}">
                <a16:creationId xmlns:a16="http://schemas.microsoft.com/office/drawing/2014/main" id="{B1C41787-4211-219F-1FBF-09C90CF59BEB}"/>
              </a:ext>
            </a:extLst>
          </p:cNvPr>
          <p:cNvSpPr>
            <a:spLocks noGrp="1"/>
          </p:cNvSpPr>
          <p:nvPr>
            <p:ph type="sldNum" sz="quarter" idx="12"/>
          </p:nvPr>
        </p:nvSpPr>
        <p:spPr/>
        <p:txBody>
          <a:bodyPr/>
          <a:lstStyle>
            <a:lvl1pPr>
              <a:defRPr/>
            </a:lvl1pPr>
          </a:lstStyle>
          <a:p>
            <a:pPr>
              <a:defRPr/>
            </a:pPr>
            <a:fld id="{3EC1A562-370D-4D71-9C6B-11E6ABCAEDEC}" type="slidenum">
              <a:rPr lang="nl-NL" altLang="nl-NL"/>
              <a:pPr>
                <a:defRPr/>
              </a:pPr>
              <a:t>‹nr.›</a:t>
            </a:fld>
            <a:endParaRPr lang="nl-NL" altLang="nl-NL"/>
          </a:p>
        </p:txBody>
      </p:sp>
    </p:spTree>
    <p:extLst>
      <p:ext uri="{BB962C8B-B14F-4D97-AF65-F5344CB8AC3E}">
        <p14:creationId xmlns:p14="http://schemas.microsoft.com/office/powerpoint/2010/main" val="392099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3">
            <a:extLst>
              <a:ext uri="{FF2B5EF4-FFF2-40B4-BE49-F238E27FC236}">
                <a16:creationId xmlns:a16="http://schemas.microsoft.com/office/drawing/2014/main" id="{6A23FBB1-FCC9-D38C-60F3-6FBAD72A328B}"/>
              </a:ext>
            </a:extLst>
          </p:cNvPr>
          <p:cNvSpPr>
            <a:spLocks noGrp="1"/>
          </p:cNvSpPr>
          <p:nvPr>
            <p:ph type="dt" sz="half" idx="10"/>
          </p:nvPr>
        </p:nvSpPr>
        <p:spPr/>
        <p:txBody>
          <a:bodyPr/>
          <a:lstStyle>
            <a:lvl1pPr>
              <a:defRPr/>
            </a:lvl1pPr>
          </a:lstStyle>
          <a:p>
            <a:pPr>
              <a:defRPr/>
            </a:pPr>
            <a:fld id="{CA480949-89C2-43B3-BB77-2A358D6D11EA}" type="datetimeFigureOut">
              <a:rPr lang="nl-NL"/>
              <a:pPr>
                <a:defRPr/>
              </a:pPr>
              <a:t>28-3-2025</a:t>
            </a:fld>
            <a:endParaRPr lang="nl-NL"/>
          </a:p>
        </p:txBody>
      </p:sp>
      <p:sp>
        <p:nvSpPr>
          <p:cNvPr id="6" name="Footer Placeholder 4">
            <a:extLst>
              <a:ext uri="{FF2B5EF4-FFF2-40B4-BE49-F238E27FC236}">
                <a16:creationId xmlns:a16="http://schemas.microsoft.com/office/drawing/2014/main" id="{11D7440A-0EA7-8C0A-0EBF-661281B75A82}"/>
              </a:ext>
            </a:extLst>
          </p:cNvPr>
          <p:cNvSpPr>
            <a:spLocks noGrp="1"/>
          </p:cNvSpPr>
          <p:nvPr>
            <p:ph type="ftr" sz="quarter" idx="11"/>
          </p:nvPr>
        </p:nvSpPr>
        <p:spPr/>
        <p:txBody>
          <a:bodyPr/>
          <a:lstStyle>
            <a:lvl1pPr>
              <a:defRPr/>
            </a:lvl1pPr>
          </a:lstStyle>
          <a:p>
            <a:pPr>
              <a:defRPr/>
            </a:pPr>
            <a:endParaRPr lang="nl-NL"/>
          </a:p>
        </p:txBody>
      </p:sp>
      <p:sp>
        <p:nvSpPr>
          <p:cNvPr id="7" name="Slide Number Placeholder 5">
            <a:extLst>
              <a:ext uri="{FF2B5EF4-FFF2-40B4-BE49-F238E27FC236}">
                <a16:creationId xmlns:a16="http://schemas.microsoft.com/office/drawing/2014/main" id="{7934CDE6-480D-C693-BF04-06C013E027B3}"/>
              </a:ext>
            </a:extLst>
          </p:cNvPr>
          <p:cNvSpPr>
            <a:spLocks noGrp="1"/>
          </p:cNvSpPr>
          <p:nvPr>
            <p:ph type="sldNum" sz="quarter" idx="12"/>
          </p:nvPr>
        </p:nvSpPr>
        <p:spPr/>
        <p:txBody>
          <a:bodyPr/>
          <a:lstStyle>
            <a:lvl1pPr>
              <a:defRPr/>
            </a:lvl1pPr>
          </a:lstStyle>
          <a:p>
            <a:pPr>
              <a:defRPr/>
            </a:pPr>
            <a:fld id="{0B3C8EC2-A706-41EB-9103-1FD1F4218A8A}" type="slidenum">
              <a:rPr lang="nl-NL" altLang="nl-NL"/>
              <a:pPr>
                <a:defRPr/>
              </a:pPr>
              <a:t>‹nr.›</a:t>
            </a:fld>
            <a:endParaRPr lang="nl-NL" altLang="nl-NL"/>
          </a:p>
        </p:txBody>
      </p:sp>
    </p:spTree>
    <p:extLst>
      <p:ext uri="{BB962C8B-B14F-4D97-AF65-F5344CB8AC3E}">
        <p14:creationId xmlns:p14="http://schemas.microsoft.com/office/powerpoint/2010/main" val="421150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7E04D44-FA6E-4069-1E01-B20183B4617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1027" name="Text Placeholder 2">
            <a:extLst>
              <a:ext uri="{FF2B5EF4-FFF2-40B4-BE49-F238E27FC236}">
                <a16:creationId xmlns:a16="http://schemas.microsoft.com/office/drawing/2014/main" id="{39483A2B-6948-0225-4DD1-F230B082519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4" name="Date Placeholder 3">
            <a:extLst>
              <a:ext uri="{FF2B5EF4-FFF2-40B4-BE49-F238E27FC236}">
                <a16:creationId xmlns:a16="http://schemas.microsoft.com/office/drawing/2014/main" id="{D0F1C59C-D298-5257-9139-A966E02DC1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CBFC4C2-558B-4C74-8549-95FE688C1031}" type="datetimeFigureOut">
              <a:rPr lang="nl-NL"/>
              <a:pPr>
                <a:defRPr/>
              </a:pPr>
              <a:t>28-3-2025</a:t>
            </a:fld>
            <a:endParaRPr lang="nl-NL"/>
          </a:p>
        </p:txBody>
      </p:sp>
      <p:sp>
        <p:nvSpPr>
          <p:cNvPr id="5" name="Footer Placeholder 4">
            <a:extLst>
              <a:ext uri="{FF2B5EF4-FFF2-40B4-BE49-F238E27FC236}">
                <a16:creationId xmlns:a16="http://schemas.microsoft.com/office/drawing/2014/main" id="{D8E29E35-6F1B-DB40-970C-C8CBDD521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NL"/>
          </a:p>
        </p:txBody>
      </p:sp>
      <p:sp>
        <p:nvSpPr>
          <p:cNvPr id="6" name="Slide Number Placeholder 5">
            <a:extLst>
              <a:ext uri="{FF2B5EF4-FFF2-40B4-BE49-F238E27FC236}">
                <a16:creationId xmlns:a16="http://schemas.microsoft.com/office/drawing/2014/main" id="{3A754B30-4CEC-498A-4692-2606F8BD47A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67E8781-7701-476A-AF6D-AAAA1D6934E2}"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CCA0A5C-2A2C-8B57-FAE5-A5E1F11ED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029B812-D44E-15A9-30C7-652179508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AE5431-160B-3BC1-2A28-0DE6A28D61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52894-69EB-46FD-8A86-C1B6D2A0F189}" type="datetimeFigureOut">
              <a:rPr lang="nl-NL" smtClean="0"/>
              <a:t>28-3-2025</a:t>
            </a:fld>
            <a:endParaRPr lang="nl-NL"/>
          </a:p>
        </p:txBody>
      </p:sp>
      <p:sp>
        <p:nvSpPr>
          <p:cNvPr id="5" name="Tijdelijke aanduiding voor voettekst 4">
            <a:extLst>
              <a:ext uri="{FF2B5EF4-FFF2-40B4-BE49-F238E27FC236}">
                <a16:creationId xmlns:a16="http://schemas.microsoft.com/office/drawing/2014/main" id="{F8FF6FE7-B010-D4DF-7CBB-F396BF459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8CCEB64-57A3-28CA-D797-AC26D602ED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AFA63-0B3B-49C8-8BB5-4727D834E161}" type="slidenum">
              <a:rPr lang="nl-NL" smtClean="0"/>
              <a:t>‹nr.›</a:t>
            </a:fld>
            <a:endParaRPr lang="nl-NL"/>
          </a:p>
        </p:txBody>
      </p:sp>
    </p:spTree>
    <p:extLst>
      <p:ext uri="{BB962C8B-B14F-4D97-AF65-F5344CB8AC3E}">
        <p14:creationId xmlns:p14="http://schemas.microsoft.com/office/powerpoint/2010/main" val="38309290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_wcyQya7LAhWrCpoKHUTYBFMQjRwIBw&amp;url=http://www.lexnaturalis.nl/?p%3D2284&amp;psig=AFQjCNEfETj_GwGjhPt_zo509akfV5KjcA&amp;ust=145743989612453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4jeaImKLLAhUnOpoKHRT2AikQjRwIBw&amp;url=http://www.totallyteen.nl/?page_id%3D13&amp;bvm=bv.115339255,d.bGQ&amp;psig=AFQjCNHTi47lid6ahTvgjT-jcO5jcMxDOg&amp;ust=145701439634187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de/hart-nettes-herz-herzen-1147836/"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hart-nettes-herz-herzen-1147836/"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A5D3E-14F8-C9ED-5863-E3ECAF3530D9}"/>
              </a:ext>
            </a:extLst>
          </p:cNvPr>
          <p:cNvSpPr>
            <a:spLocks noGrp="1"/>
          </p:cNvSpPr>
          <p:nvPr>
            <p:ph type="title"/>
          </p:nvPr>
        </p:nvSpPr>
        <p:spPr/>
        <p:txBody>
          <a:bodyPr/>
          <a:lstStyle/>
          <a:p>
            <a:pPr algn="ctr"/>
            <a:r>
              <a:rPr lang="nl-NL" b="1" dirty="0">
                <a:solidFill>
                  <a:srgbClr val="FF0000"/>
                </a:solidFill>
                <a:effectLst>
                  <a:outerShdw blurRad="38100" dist="38100" dir="2700000" algn="tl">
                    <a:srgbClr val="000000">
                      <a:alpha val="43137"/>
                    </a:srgbClr>
                  </a:outerShdw>
                </a:effectLst>
                <a:latin typeface="Bradley Hand ITC" panose="03070402050302030203" pitchFamily="66" charset="0"/>
              </a:rPr>
              <a:t>Contact met pubers….. Is dat wel mogelijk?</a:t>
            </a:r>
          </a:p>
        </p:txBody>
      </p:sp>
      <p:pic>
        <p:nvPicPr>
          <p:cNvPr id="11" name="Picture 6" descr="themalogo">
            <a:extLst>
              <a:ext uri="{FF2B5EF4-FFF2-40B4-BE49-F238E27FC236}">
                <a16:creationId xmlns:a16="http://schemas.microsoft.com/office/drawing/2014/main" id="{9207506F-E2EC-0D81-DC8D-DD3F2B6AF9D1}"/>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936883" y="5551204"/>
            <a:ext cx="2888673" cy="96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790E47CA-94FF-3515-3A07-8338286F7BD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86236" y="1095441"/>
            <a:ext cx="3819526" cy="4667118"/>
          </a:xfrm>
          <a:prstGeom prst="rect">
            <a:avLst/>
          </a:prstGeom>
        </p:spPr>
      </p:pic>
      <p:sp>
        <p:nvSpPr>
          <p:cNvPr id="7" name="AutoShape 4">
            <a:extLst>
              <a:ext uri="{FF2B5EF4-FFF2-40B4-BE49-F238E27FC236}">
                <a16:creationId xmlns:a16="http://schemas.microsoft.com/office/drawing/2014/main" id="{71A12105-1AAD-01BD-D702-CAA336879C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Tekstvak 9">
            <a:extLst>
              <a:ext uri="{FF2B5EF4-FFF2-40B4-BE49-F238E27FC236}">
                <a16:creationId xmlns:a16="http://schemas.microsoft.com/office/drawing/2014/main" id="{025BAC9F-D012-AA01-C366-DF703B2010C4}"/>
              </a:ext>
            </a:extLst>
          </p:cNvPr>
          <p:cNvSpPr txBox="1"/>
          <p:nvPr/>
        </p:nvSpPr>
        <p:spPr>
          <a:xfrm>
            <a:off x="4948237" y="6176963"/>
            <a:ext cx="2295525" cy="369332"/>
          </a:xfrm>
          <a:prstGeom prst="rect">
            <a:avLst/>
          </a:prstGeom>
          <a:noFill/>
        </p:spPr>
        <p:txBody>
          <a:bodyPr wrap="square">
            <a:spAutoFit/>
          </a:bodyPr>
          <a:lstStyle/>
          <a:p>
            <a:pPr marL="0" indent="0" algn="ctr">
              <a:buNone/>
            </a:pPr>
            <a:r>
              <a:rPr lang="nl-NL" b="1" dirty="0"/>
              <a:t>26 maart 2025</a:t>
            </a:r>
          </a:p>
        </p:txBody>
      </p:sp>
      <p:pic>
        <p:nvPicPr>
          <p:cNvPr id="1029" name="Afbeelding 1" descr="Afbeelding met Lettertype, Graphics, grafische vormgeving, tekst&#10;&#10;Door AI gegenereerde inhoud is mogelijk onjuist.">
            <a:extLst>
              <a:ext uri="{FF2B5EF4-FFF2-40B4-BE49-F238E27FC236}">
                <a16:creationId xmlns:a16="http://schemas.microsoft.com/office/drawing/2014/main" id="{AB596C2E-798C-B296-CDED-89B9202E3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07" y="5694825"/>
            <a:ext cx="4464844" cy="6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350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A321C-77A1-AF61-D15B-C219E1B24D44}"/>
              </a:ext>
            </a:extLst>
          </p:cNvPr>
          <p:cNvSpPr>
            <a:spLocks noGrp="1"/>
          </p:cNvSpPr>
          <p:nvPr>
            <p:ph type="ctrTitle"/>
          </p:nvPr>
        </p:nvSpPr>
        <p:spPr>
          <a:xfrm>
            <a:off x="1387475" y="6747"/>
            <a:ext cx="9144000" cy="974725"/>
          </a:xfrm>
        </p:spPr>
        <p:txBody>
          <a:bodyPr rtlCol="0">
            <a:normAutofit/>
          </a:bodyPr>
          <a:lstStyle/>
          <a:p>
            <a:pPr eaLnBrk="1" fontAlgn="auto" hangingPunct="1">
              <a:spcAft>
                <a:spcPts val="0"/>
              </a:spcAft>
              <a:defRPr/>
            </a:pPr>
            <a:r>
              <a:rPr lang="nl-NL" dirty="0">
                <a:solidFill>
                  <a:srgbClr val="C00000"/>
                </a:solidFill>
                <a:effectLst>
                  <a:outerShdw blurRad="38100" dist="38100" dir="2700000" algn="tl">
                    <a:srgbClr val="000000"/>
                  </a:outerShdw>
                </a:effectLst>
                <a:latin typeface="Verdana" pitchFamily="34" charset="0"/>
              </a:rPr>
              <a:t>Dromen en Idealen</a:t>
            </a:r>
            <a:endParaRPr lang="nl-NL" dirty="0"/>
          </a:p>
        </p:txBody>
      </p:sp>
      <p:sp>
        <p:nvSpPr>
          <p:cNvPr id="3" name="Ondertitel 2">
            <a:extLst>
              <a:ext uri="{FF2B5EF4-FFF2-40B4-BE49-F238E27FC236}">
                <a16:creationId xmlns:a16="http://schemas.microsoft.com/office/drawing/2014/main" id="{A7340DF8-B923-8521-9217-85191F765CC7}"/>
              </a:ext>
            </a:extLst>
          </p:cNvPr>
          <p:cNvSpPr>
            <a:spLocks noGrp="1"/>
          </p:cNvSpPr>
          <p:nvPr>
            <p:ph type="subTitle" idx="1"/>
          </p:nvPr>
        </p:nvSpPr>
        <p:spPr>
          <a:xfrm>
            <a:off x="1387475" y="899319"/>
            <a:ext cx="9144000" cy="977900"/>
          </a:xfrm>
        </p:spPr>
        <p:txBody>
          <a:bodyPr/>
          <a:lstStyle/>
          <a:p>
            <a:pPr eaLnBrk="1" hangingPunct="1"/>
            <a:r>
              <a:rPr lang="nl-NL" altLang="nl-NL" dirty="0"/>
              <a:t> </a:t>
            </a:r>
            <a:r>
              <a:rPr lang="nl-NL" altLang="nl-NL" sz="3600" dirty="0"/>
              <a:t>Jongeren dromen en hebben idealen</a:t>
            </a:r>
          </a:p>
        </p:txBody>
      </p:sp>
      <p:pic>
        <p:nvPicPr>
          <p:cNvPr id="4" name="Afbeelding 3">
            <a:extLst>
              <a:ext uri="{FF2B5EF4-FFF2-40B4-BE49-F238E27FC236}">
                <a16:creationId xmlns:a16="http://schemas.microsoft.com/office/drawing/2014/main" id="{EB027B8D-AB94-F517-584E-C361809FBA3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450" y="3605213"/>
            <a:ext cx="3017838"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A341BE89-462C-6D4C-8A41-799D9B2AB7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6950" y="1589088"/>
            <a:ext cx="2646363"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D52545BD-F467-8214-9476-4C0DC2967B9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8650" y="4192588"/>
            <a:ext cx="18288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9072C2AB-EE67-AF66-5680-A803082B8A2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844" y="1259681"/>
            <a:ext cx="23129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a:extLst>
              <a:ext uri="{FF2B5EF4-FFF2-40B4-BE49-F238E27FC236}">
                <a16:creationId xmlns:a16="http://schemas.microsoft.com/office/drawing/2014/main" id="{923B98E3-F1FA-5102-94FF-151DD0A0D37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59925" y="1259681"/>
            <a:ext cx="21494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a:extLst>
              <a:ext uri="{FF2B5EF4-FFF2-40B4-BE49-F238E27FC236}">
                <a16:creationId xmlns:a16="http://schemas.microsoft.com/office/drawing/2014/main" id="{47078E43-C18E-8CEA-6509-E0D5B862B439}"/>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88" y="1123950"/>
            <a:ext cx="3108326"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D6931661-B196-8C2A-DF84-CFFC56599F06}"/>
              </a:ext>
            </a:extLst>
          </p:cNvPr>
          <p:cNvPicPr>
            <a:picLocks noChangeAspect="1"/>
          </p:cNvPicPr>
          <p:nvPr/>
        </p:nvPicPr>
        <p:blipFill>
          <a:blip r:embed="rId9">
            <a:extLst>
              <a:ext uri="{28A0092B-C50C-407E-A947-70E740481C1C}">
                <a14:useLocalDpi xmlns:a14="http://schemas.microsoft.com/office/drawing/2010/main" val="0"/>
              </a:ext>
            </a:extLst>
          </a:blip>
          <a:srcRect l="28790" r="34464"/>
          <a:stretch>
            <a:fillRect/>
          </a:stretch>
        </p:blipFill>
        <p:spPr bwMode="auto">
          <a:xfrm>
            <a:off x="9190832" y="3840163"/>
            <a:ext cx="1725612"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0">
            <a:extLst>
              <a:ext uri="{FF2B5EF4-FFF2-40B4-BE49-F238E27FC236}">
                <a16:creationId xmlns:a16="http://schemas.microsoft.com/office/drawing/2014/main" id="{0409D7F1-D618-6874-1316-FFB8154B84DE}"/>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9475" y="3429000"/>
            <a:ext cx="24542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tekst&#10;&#10;Automatisch gegenereerde beschrijving">
            <a:extLst>
              <a:ext uri="{FF2B5EF4-FFF2-40B4-BE49-F238E27FC236}">
                <a16:creationId xmlns:a16="http://schemas.microsoft.com/office/drawing/2014/main" id="{5FB1F4F1-0A02-33F1-E28E-C03FF40BFBC1}"/>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46299" y="254528"/>
            <a:ext cx="3414839" cy="3738737"/>
          </a:xfrm>
        </p:spPr>
      </p:pic>
      <p:pic>
        <p:nvPicPr>
          <p:cNvPr id="1026" name="Picture 2" descr="Onderzoekers: &quot;Pippi Langkous had ADHD&quot;">
            <a:extLst>
              <a:ext uri="{FF2B5EF4-FFF2-40B4-BE49-F238E27FC236}">
                <a16:creationId xmlns:a16="http://schemas.microsoft.com/office/drawing/2014/main" id="{BC32E540-652C-9A4C-82E2-8C8B3B5DE1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54528"/>
            <a:ext cx="5316537" cy="354435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AB1123F-206B-1B1B-7938-4E2656B89AD0}"/>
              </a:ext>
            </a:extLst>
          </p:cNvPr>
          <p:cNvSpPr txBox="1"/>
          <p:nvPr/>
        </p:nvSpPr>
        <p:spPr>
          <a:xfrm>
            <a:off x="777240" y="3993265"/>
            <a:ext cx="11368461" cy="2954655"/>
          </a:xfrm>
          <a:prstGeom prst="rect">
            <a:avLst/>
          </a:prstGeom>
          <a:noFill/>
        </p:spPr>
        <p:txBody>
          <a:bodyPr wrap="square" rtlCol="0">
            <a:spAutoFit/>
          </a:bodyPr>
          <a:lstStyle/>
          <a:p>
            <a:r>
              <a:rPr lang="nl-NL" sz="2400" b="1" dirty="0">
                <a:solidFill>
                  <a:srgbClr val="FF0000"/>
                </a:solidFill>
                <a:latin typeface="Verdana" panose="020B0604030504040204" pitchFamily="34" charset="0"/>
                <a:ea typeface="Verdana" panose="020B0604030504040204" pitchFamily="34" charset="0"/>
              </a:rPr>
              <a:t>Zelfvertrouwen van kinderen is hoog in de kindertijd. </a:t>
            </a:r>
          </a:p>
          <a:p>
            <a:endParaRPr lang="nl-NL" sz="2400" b="1" dirty="0">
              <a:solidFill>
                <a:srgbClr val="FF0000"/>
              </a:solidFill>
              <a:latin typeface="Verdana" panose="020B0604030504040204" pitchFamily="34" charset="0"/>
              <a:ea typeface="Verdana" panose="020B0604030504040204" pitchFamily="34" charset="0"/>
            </a:endParaRPr>
          </a:p>
          <a:p>
            <a:r>
              <a:rPr lang="nl-NL" sz="2400" b="1" dirty="0">
                <a:solidFill>
                  <a:srgbClr val="FF0000"/>
                </a:solidFill>
                <a:latin typeface="Verdana" panose="020B0604030504040204" pitchFamily="34" charset="0"/>
                <a:ea typeface="Verdana" panose="020B0604030504040204" pitchFamily="34" charset="0"/>
              </a:rPr>
              <a:t>Neemt af in puberteit door:	*sociale vergelijkingen</a:t>
            </a:r>
          </a:p>
          <a:p>
            <a:r>
              <a:rPr lang="nl-NL" sz="2400" b="1" dirty="0">
                <a:solidFill>
                  <a:srgbClr val="FF0000"/>
                </a:solidFill>
                <a:latin typeface="Verdana" panose="020B0604030504040204" pitchFamily="34" charset="0"/>
                <a:ea typeface="Verdana" panose="020B0604030504040204" pitchFamily="34" charset="0"/>
              </a:rPr>
              <a:t>						*steeds losser van ouders</a:t>
            </a:r>
          </a:p>
          <a:p>
            <a:r>
              <a:rPr lang="nl-NL" sz="2400" b="1" dirty="0">
                <a:solidFill>
                  <a:srgbClr val="FF0000"/>
                </a:solidFill>
                <a:latin typeface="Verdana" panose="020B0604030504040204" pitchFamily="34" charset="0"/>
                <a:ea typeface="Verdana" panose="020B0604030504040204" pitchFamily="34" charset="0"/>
              </a:rPr>
              <a:t>						*omgeving bepaalt zelfbeeld</a:t>
            </a:r>
          </a:p>
          <a:p>
            <a:r>
              <a:rPr lang="nl-NL" sz="2400" b="1" dirty="0">
                <a:solidFill>
                  <a:srgbClr val="FF0000"/>
                </a:solidFill>
                <a:latin typeface="Verdana" panose="020B0604030504040204" pitchFamily="34" charset="0"/>
                <a:ea typeface="Verdana" panose="020B0604030504040204" pitchFamily="34" charset="0"/>
              </a:rPr>
              <a:t>Dieptepunt: 14 – 16 jaar		(sociale vaardigheden, uiterlijk, 						schoolse vaardigheden)</a:t>
            </a:r>
          </a:p>
          <a:p>
            <a:endParaRPr lang="nl-NL" dirty="0"/>
          </a:p>
        </p:txBody>
      </p:sp>
    </p:spTree>
    <p:extLst>
      <p:ext uri="{BB962C8B-B14F-4D97-AF65-F5344CB8AC3E}">
        <p14:creationId xmlns:p14="http://schemas.microsoft.com/office/powerpoint/2010/main" val="210886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DDAC955-F89E-FC2D-23A9-1DD535533214}"/>
              </a:ext>
            </a:extLst>
          </p:cNvPr>
          <p:cNvSpPr>
            <a:spLocks noGrp="1" noChangeArrowheads="1"/>
          </p:cNvSpPr>
          <p:nvPr>
            <p:ph type="title"/>
          </p:nvPr>
        </p:nvSpPr>
        <p:spPr>
          <a:xfrm>
            <a:off x="158579" y="-109115"/>
            <a:ext cx="11195221" cy="1325563"/>
          </a:xfrm>
        </p:spPr>
        <p:txBody>
          <a:bodyPr rtlCol="0">
            <a:normAutofit/>
          </a:bodyPr>
          <a:lstStyle/>
          <a:p>
            <a:pPr eaLnBrk="1" fontAlgn="auto" hangingPunct="1">
              <a:spcAft>
                <a:spcPts val="0"/>
              </a:spcAft>
              <a:defRPr/>
            </a:pPr>
            <a:r>
              <a:rPr lang="nl-NL" dirty="0">
                <a:solidFill>
                  <a:srgbClr val="C00000"/>
                </a:solidFill>
                <a:effectLst>
                  <a:outerShdw blurRad="38100" dist="38100" dir="2700000" algn="tl">
                    <a:srgbClr val="000000">
                      <a:alpha val="43137"/>
                    </a:srgbClr>
                  </a:outerShdw>
                </a:effectLst>
                <a:latin typeface="Verdana"/>
                <a:ea typeface="Verdana"/>
              </a:rPr>
              <a:t>        </a:t>
            </a:r>
            <a:r>
              <a:rPr lang="nl-NL" b="1" dirty="0">
                <a:solidFill>
                  <a:srgbClr val="C00000"/>
                </a:solidFill>
                <a:effectLst>
                  <a:outerShdw blurRad="38100" dist="38100" dir="2700000" algn="tl">
                    <a:srgbClr val="000000">
                      <a:alpha val="43137"/>
                    </a:srgbClr>
                  </a:outerShdw>
                </a:effectLst>
                <a:latin typeface="Verdana"/>
                <a:ea typeface="Verdana"/>
              </a:rPr>
              <a:t>Verschillende generaties </a:t>
            </a:r>
            <a:endParaRPr lang="nl-NL" b="1" dirty="0">
              <a:solidFill>
                <a:srgbClr val="C00000"/>
              </a:solidFill>
              <a:effectLst>
                <a:outerShdw blurRad="38100" dist="38100" dir="2700000" algn="tl">
                  <a:srgbClr val="000000">
                    <a:alpha val="43137"/>
                  </a:srgbClr>
                </a:outerShdw>
              </a:effectLst>
              <a:latin typeface="Verdana" pitchFamily="34" charset="0"/>
            </a:endParaRPr>
          </a:p>
        </p:txBody>
      </p:sp>
      <p:sp>
        <p:nvSpPr>
          <p:cNvPr id="7171" name="Rectangle 3">
            <a:extLst>
              <a:ext uri="{FF2B5EF4-FFF2-40B4-BE49-F238E27FC236}">
                <a16:creationId xmlns:a16="http://schemas.microsoft.com/office/drawing/2014/main" id="{75314ABF-D8DC-C8B1-4B28-D4EFCF571B01}"/>
              </a:ext>
            </a:extLst>
          </p:cNvPr>
          <p:cNvSpPr>
            <a:spLocks noGrp="1" noChangeArrowheads="1"/>
          </p:cNvSpPr>
          <p:nvPr>
            <p:ph idx="1"/>
          </p:nvPr>
        </p:nvSpPr>
        <p:spPr>
          <a:xfrm>
            <a:off x="158579" y="893141"/>
            <a:ext cx="11464324" cy="5071718"/>
          </a:xfrm>
        </p:spPr>
        <p:txBody>
          <a:bodyPr rtlCol="0">
            <a:normAutofit/>
          </a:bodyPr>
          <a:lstStyle/>
          <a:p>
            <a:pPr marL="0" indent="0" algn="ctr" eaLnBrk="1" fontAlgn="auto" hangingPunct="1">
              <a:spcAft>
                <a:spcPts val="0"/>
              </a:spcAft>
              <a:buNone/>
              <a:defRPr/>
            </a:pPr>
            <a:r>
              <a:rPr lang="nl-NL" altLang="nl-NL" b="1" dirty="0">
                <a:solidFill>
                  <a:srgbClr val="FF0000"/>
                </a:solidFill>
              </a:rPr>
              <a:t>	NU</a:t>
            </a:r>
            <a:r>
              <a:rPr lang="nl-NL" altLang="nl-NL" dirty="0"/>
              <a:t>  Generatie Z (of gen z): geboren tussen 1995-2012</a:t>
            </a:r>
          </a:p>
          <a:p>
            <a:pPr marL="0" indent="0" algn="ctr" eaLnBrk="1" fontAlgn="auto" hangingPunct="1">
              <a:spcAft>
                <a:spcPts val="0"/>
              </a:spcAft>
              <a:buNone/>
              <a:defRPr/>
            </a:pPr>
            <a:r>
              <a:rPr lang="nl-NL" altLang="nl-NL" dirty="0"/>
              <a:t>Kenmerken: nooit zonder internet. 24/7 alles bereikbaar en beschikbaar.</a:t>
            </a:r>
          </a:p>
          <a:p>
            <a:pPr marL="0" indent="0" algn="ctr" eaLnBrk="1" fontAlgn="auto" hangingPunct="1">
              <a:spcAft>
                <a:spcPts val="0"/>
              </a:spcAft>
              <a:buFont typeface="Arial" panose="020B0604020202020204" pitchFamily="34" charset="0"/>
              <a:buNone/>
              <a:defRPr/>
            </a:pPr>
            <a:endParaRPr lang="nl-NL" altLang="nl-NL" sz="2400" dirty="0">
              <a:latin typeface="Verdana" panose="020B0604030504040204" pitchFamily="34" charset="0"/>
            </a:endParaRPr>
          </a:p>
          <a:p>
            <a:pPr marL="608965" indent="-608965" eaLnBrk="1" fontAlgn="auto" hangingPunct="1">
              <a:spcAft>
                <a:spcPts val="0"/>
              </a:spcAft>
              <a:defRPr/>
            </a:pPr>
            <a:endParaRPr lang="nl-NL" altLang="nl-NL" sz="2400" dirty="0">
              <a:latin typeface="Verdana" panose="020B0604030504040204" pitchFamily="34" charset="0"/>
              <a:ea typeface="Verdana" panose="020B0604030504040204" pitchFamily="34" charset="0"/>
            </a:endParaRPr>
          </a:p>
        </p:txBody>
      </p:sp>
      <p:pic>
        <p:nvPicPr>
          <p:cNvPr id="3" name="Afbeelding 2">
            <a:extLst>
              <a:ext uri="{FF2B5EF4-FFF2-40B4-BE49-F238E27FC236}">
                <a16:creationId xmlns:a16="http://schemas.microsoft.com/office/drawing/2014/main" id="{FAAA85C1-ACF3-FDDB-5BCF-CE321EAA8EDC}"/>
              </a:ext>
            </a:extLst>
          </p:cNvPr>
          <p:cNvPicPr>
            <a:picLocks noChangeAspect="1"/>
          </p:cNvPicPr>
          <p:nvPr/>
        </p:nvPicPr>
        <p:blipFill>
          <a:blip r:embed="rId3"/>
          <a:stretch>
            <a:fillRect/>
          </a:stretch>
        </p:blipFill>
        <p:spPr>
          <a:xfrm>
            <a:off x="1197023" y="1792923"/>
            <a:ext cx="9387436" cy="4972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Effect transition="in" filter="fade">
                                      <p:cBhvr>
                                        <p:cTn id="10" dur="500"/>
                                        <p:tgtEl>
                                          <p:spTgt spid="717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Effect transition="in" filter="fade">
                                      <p:cBhvr>
                                        <p:cTn id="13"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EA1FB-D1FB-66C9-AE14-702A7DFA412C}"/>
              </a:ext>
            </a:extLst>
          </p:cNvPr>
          <p:cNvSpPr>
            <a:spLocks noGrp="1"/>
          </p:cNvSpPr>
          <p:nvPr>
            <p:ph type="title"/>
          </p:nvPr>
        </p:nvSpPr>
        <p:spPr>
          <a:xfrm>
            <a:off x="741363" y="203200"/>
            <a:ext cx="10515600" cy="1325563"/>
          </a:xfrm>
        </p:spPr>
        <p:txBody>
          <a:bodyPr rtlCol="0">
            <a:normAutofit/>
          </a:bodyPr>
          <a:lstStyle/>
          <a:p>
            <a:pPr algn="ctr" eaLnBrk="1" fontAlgn="auto" hangingPunct="1">
              <a:spcAft>
                <a:spcPts val="0"/>
              </a:spcAft>
              <a:defRPr/>
            </a:pPr>
            <a: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MOTIVATIE</a:t>
            </a:r>
          </a:p>
        </p:txBody>
      </p:sp>
      <p:sp>
        <p:nvSpPr>
          <p:cNvPr id="14339" name="Tijdelijke aanduiding voor inhoud 2">
            <a:extLst>
              <a:ext uri="{FF2B5EF4-FFF2-40B4-BE49-F238E27FC236}">
                <a16:creationId xmlns:a16="http://schemas.microsoft.com/office/drawing/2014/main" id="{88ECE4E0-B53E-63A9-F2CB-71A14DC6B1F0}"/>
              </a:ext>
            </a:extLst>
          </p:cNvPr>
          <p:cNvSpPr>
            <a:spLocks noGrp="1"/>
          </p:cNvSpPr>
          <p:nvPr>
            <p:ph idx="1"/>
          </p:nvPr>
        </p:nvSpPr>
        <p:spPr>
          <a:xfrm>
            <a:off x="563563" y="1374775"/>
            <a:ext cx="11342687" cy="4351338"/>
          </a:xfrm>
        </p:spPr>
        <p:txBody>
          <a:bodyPr/>
          <a:lstStyle/>
          <a:p>
            <a:pPr marL="0" indent="0" algn="ctr" eaLnBrk="1" hangingPunct="1">
              <a:buFont typeface="Arial" panose="020B0604020202020204" pitchFamily="34" charset="0"/>
              <a:buNone/>
            </a:pPr>
            <a:r>
              <a:rPr lang="nl-NL" altLang="nl-NL" sz="3600" dirty="0"/>
              <a:t>Motivatie is de passie, enthousiasme, verlangen, streven en werken wat je doet om je doel te bereiken. </a:t>
            </a:r>
          </a:p>
          <a:p>
            <a:pPr marL="0" indent="0" algn="ctr" eaLnBrk="1" hangingPunct="1">
              <a:buFont typeface="Arial" panose="020B0604020202020204" pitchFamily="34" charset="0"/>
              <a:buNone/>
            </a:pPr>
            <a:r>
              <a:rPr lang="nl-NL" altLang="nl-NL" sz="3600" dirty="0">
                <a:latin typeface="Bradley Hand ITC" panose="03070402050302030203" pitchFamily="66" charset="0"/>
              </a:rPr>
              <a:t>OFTEWEL</a:t>
            </a:r>
          </a:p>
          <a:p>
            <a:pPr marL="0" indent="0" algn="ctr" eaLnBrk="1" hangingPunct="1">
              <a:buFont typeface="Arial" panose="020B0604020202020204" pitchFamily="34" charset="0"/>
              <a:buNone/>
            </a:pPr>
            <a:r>
              <a:rPr lang="nl-NL" altLang="nl-NL" sz="3600" dirty="0"/>
              <a:t>Zin in actie.</a:t>
            </a:r>
          </a:p>
          <a:p>
            <a:pPr marL="0" indent="0" algn="ctr" eaLnBrk="1" hangingPunct="1">
              <a:buFont typeface="Arial" panose="020B0604020202020204" pitchFamily="34" charset="0"/>
              <a:buNone/>
            </a:pPr>
            <a:endParaRPr lang="nl-NL" altLang="nl-NL" sz="3200" dirty="0"/>
          </a:p>
          <a:p>
            <a:pPr marL="0" indent="0" algn="ctr" eaLnBrk="1" hangingPunct="1">
              <a:buFont typeface="Arial" panose="020B0604020202020204" pitchFamily="34" charset="0"/>
              <a:buNone/>
            </a:pPr>
            <a:endParaRPr lang="nl-NL" altLang="nl-NL" dirty="0"/>
          </a:p>
          <a:p>
            <a:pPr marL="0" indent="0" eaLnBrk="1" hangingPunct="1">
              <a:buFont typeface="Arial" panose="020B0604020202020204" pitchFamily="34" charset="0"/>
              <a:buNone/>
            </a:pPr>
            <a:endParaRPr lang="nl-NL" altLang="nl-NL" dirty="0"/>
          </a:p>
          <a:p>
            <a:pPr marL="0" indent="0" eaLnBrk="1" hangingPunct="1">
              <a:buFont typeface="Arial" panose="020B0604020202020204" pitchFamily="34" charset="0"/>
              <a:buNone/>
            </a:pPr>
            <a:endParaRPr lang="nl-NL" altLang="nl-NL" dirty="0"/>
          </a:p>
        </p:txBody>
      </p:sp>
      <p:pic>
        <p:nvPicPr>
          <p:cNvPr id="14340" name="Afbeelding 3">
            <a:extLst>
              <a:ext uri="{FF2B5EF4-FFF2-40B4-BE49-F238E27FC236}">
                <a16:creationId xmlns:a16="http://schemas.microsoft.com/office/drawing/2014/main" id="{3C4B9EB0-B5E4-A12C-D63C-AB9134407B1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425" y="2414588"/>
            <a:ext cx="4157663"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A4062-039D-C978-0C17-EAB36056A8B4}"/>
              </a:ext>
            </a:extLst>
          </p:cNvPr>
          <p:cNvSpPr>
            <a:spLocks noGrp="1"/>
          </p:cNvSpPr>
          <p:nvPr>
            <p:ph type="title"/>
          </p:nvPr>
        </p:nvSpPr>
        <p:spPr>
          <a:xfrm>
            <a:off x="85725" y="365125"/>
            <a:ext cx="12020549" cy="1325563"/>
          </a:xfrm>
        </p:spPr>
        <p:txBody>
          <a:bodyPr/>
          <a:lstStyle/>
          <a:p>
            <a:pPr algn="ctr"/>
            <a:r>
              <a:rPr lang="nl-NL" b="1" dirty="0">
                <a:solidFill>
                  <a:srgbClr val="C00000"/>
                </a:solidFill>
                <a:latin typeface="Verdana" panose="020B0604030504040204" pitchFamily="34" charset="0"/>
                <a:ea typeface="Verdana" panose="020B0604030504040204" pitchFamily="34" charset="0"/>
              </a:rPr>
              <a:t>Waar is uw kind op dit moment voor gemotiveerd?</a:t>
            </a:r>
          </a:p>
        </p:txBody>
      </p:sp>
      <p:pic>
        <p:nvPicPr>
          <p:cNvPr id="5" name="Afbeelding 4">
            <a:extLst>
              <a:ext uri="{FF2B5EF4-FFF2-40B4-BE49-F238E27FC236}">
                <a16:creationId xmlns:a16="http://schemas.microsoft.com/office/drawing/2014/main" id="{2BBA82CF-6D5F-E688-804B-EC754922455E}"/>
              </a:ext>
            </a:extLst>
          </p:cNvPr>
          <p:cNvPicPr>
            <a:picLocks noChangeAspect="1"/>
          </p:cNvPicPr>
          <p:nvPr/>
        </p:nvPicPr>
        <p:blipFill>
          <a:blip r:embed="rId2">
            <a:clrChange>
              <a:clrFrom>
                <a:srgbClr val="FFFFFF"/>
              </a:clrFrom>
              <a:clrTo>
                <a:srgbClr val="FFFFFF">
                  <a:alpha val="0"/>
                </a:srgbClr>
              </a:clrTo>
            </a:clrChange>
          </a:blip>
          <a:srcRect l="26209" t="40987" r="60055" b="40074"/>
          <a:stretch/>
        </p:blipFill>
        <p:spPr>
          <a:xfrm>
            <a:off x="175563" y="1815686"/>
            <a:ext cx="5410670" cy="4196231"/>
          </a:xfrm>
          <a:prstGeom prst="rect">
            <a:avLst/>
          </a:prstGeom>
        </p:spPr>
      </p:pic>
      <p:pic>
        <p:nvPicPr>
          <p:cNvPr id="6" name="Afbeelding 5">
            <a:extLst>
              <a:ext uri="{FF2B5EF4-FFF2-40B4-BE49-F238E27FC236}">
                <a16:creationId xmlns:a16="http://schemas.microsoft.com/office/drawing/2014/main" id="{F86ABD50-5C6D-A4EE-87A8-5F6D962F8918}"/>
              </a:ext>
            </a:extLst>
          </p:cNvPr>
          <p:cNvPicPr>
            <a:picLocks noChangeAspect="1"/>
          </p:cNvPicPr>
          <p:nvPr/>
        </p:nvPicPr>
        <p:blipFill>
          <a:blip r:embed="rId2">
            <a:clrChange>
              <a:clrFrom>
                <a:srgbClr val="FFFFFF"/>
              </a:clrFrom>
              <a:clrTo>
                <a:srgbClr val="FFFFFF">
                  <a:alpha val="0"/>
                </a:srgbClr>
              </a:clrTo>
            </a:clrChange>
          </a:blip>
          <a:srcRect l="52270" t="40987" r="25494" b="40074"/>
          <a:stretch/>
        </p:blipFill>
        <p:spPr>
          <a:xfrm>
            <a:off x="3952103" y="1815686"/>
            <a:ext cx="8758410" cy="4196231"/>
          </a:xfrm>
          <a:prstGeom prst="rect">
            <a:avLst/>
          </a:prstGeom>
        </p:spPr>
      </p:pic>
      <p:sp>
        <p:nvSpPr>
          <p:cNvPr id="3" name="Tekstvak 2">
            <a:extLst>
              <a:ext uri="{FF2B5EF4-FFF2-40B4-BE49-F238E27FC236}">
                <a16:creationId xmlns:a16="http://schemas.microsoft.com/office/drawing/2014/main" id="{6277D053-912C-17A5-D921-954F093E684B}"/>
              </a:ext>
            </a:extLst>
          </p:cNvPr>
          <p:cNvSpPr txBox="1"/>
          <p:nvPr/>
        </p:nvSpPr>
        <p:spPr>
          <a:xfrm rot="21167000">
            <a:off x="7091896" y="5109046"/>
            <a:ext cx="6858000" cy="1323439"/>
          </a:xfrm>
          <a:prstGeom prst="rect">
            <a:avLst/>
          </a:prstGeom>
          <a:noFill/>
        </p:spPr>
        <p:txBody>
          <a:bodyPr wrap="square" rtlCol="0">
            <a:spAutoFit/>
          </a:bodyPr>
          <a:lstStyle/>
          <a:p>
            <a:r>
              <a:rPr lang="nl-NL" sz="8000" b="1" dirty="0">
                <a:solidFill>
                  <a:srgbClr val="C00000"/>
                </a:solidFill>
                <a:effectLst>
                  <a:outerShdw blurRad="38100" dist="38100" dir="2700000" algn="tl">
                    <a:srgbClr val="000000">
                      <a:alpha val="43137"/>
                    </a:srgbClr>
                  </a:outerShdw>
                </a:effectLst>
              </a:rPr>
              <a:t>Ouders</a:t>
            </a:r>
          </a:p>
        </p:txBody>
      </p:sp>
    </p:spTree>
    <p:extLst>
      <p:ext uri="{BB962C8B-B14F-4D97-AF65-F5344CB8AC3E}">
        <p14:creationId xmlns:p14="http://schemas.microsoft.com/office/powerpoint/2010/main" val="268382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3EEF0-5C43-07AB-721F-943F61E18A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CEDEAA-3D0A-7B6C-3A84-86EA682CAF29}"/>
              </a:ext>
            </a:extLst>
          </p:cNvPr>
          <p:cNvSpPr>
            <a:spLocks noGrp="1"/>
          </p:cNvSpPr>
          <p:nvPr>
            <p:ph type="title"/>
          </p:nvPr>
        </p:nvSpPr>
        <p:spPr>
          <a:xfrm>
            <a:off x="95250" y="365125"/>
            <a:ext cx="12001500" cy="1325563"/>
          </a:xfrm>
        </p:spPr>
        <p:txBody>
          <a:bodyPr/>
          <a:lstStyle/>
          <a:p>
            <a:pPr algn="ctr"/>
            <a:r>
              <a:rPr lang="nl-NL" b="1" dirty="0">
                <a:solidFill>
                  <a:srgbClr val="C00000"/>
                </a:solidFill>
                <a:latin typeface="Verdana" panose="020B0604030504040204" pitchFamily="34" charset="0"/>
                <a:ea typeface="Verdana" panose="020B0604030504040204" pitchFamily="34" charset="0"/>
              </a:rPr>
              <a:t>Waar ben jij  op dit moment voor gemotiveerd?</a:t>
            </a:r>
          </a:p>
        </p:txBody>
      </p:sp>
      <p:pic>
        <p:nvPicPr>
          <p:cNvPr id="5" name="Afbeelding 4">
            <a:extLst>
              <a:ext uri="{FF2B5EF4-FFF2-40B4-BE49-F238E27FC236}">
                <a16:creationId xmlns:a16="http://schemas.microsoft.com/office/drawing/2014/main" id="{10B79FB0-2A59-4353-E536-7DE59A3750A0}"/>
              </a:ext>
            </a:extLst>
          </p:cNvPr>
          <p:cNvPicPr>
            <a:picLocks noChangeAspect="1"/>
          </p:cNvPicPr>
          <p:nvPr/>
        </p:nvPicPr>
        <p:blipFill>
          <a:blip r:embed="rId2">
            <a:clrChange>
              <a:clrFrom>
                <a:srgbClr val="FFFFFF"/>
              </a:clrFrom>
              <a:clrTo>
                <a:srgbClr val="FFFFFF">
                  <a:alpha val="0"/>
                </a:srgbClr>
              </a:clrTo>
            </a:clrChange>
          </a:blip>
          <a:srcRect l="26209" t="40987" r="60055" b="40074"/>
          <a:stretch/>
        </p:blipFill>
        <p:spPr>
          <a:xfrm>
            <a:off x="175563" y="1815686"/>
            <a:ext cx="5410670" cy="4196231"/>
          </a:xfrm>
          <a:prstGeom prst="rect">
            <a:avLst/>
          </a:prstGeom>
        </p:spPr>
      </p:pic>
      <p:pic>
        <p:nvPicPr>
          <p:cNvPr id="4" name="Afbeelding 3">
            <a:extLst>
              <a:ext uri="{FF2B5EF4-FFF2-40B4-BE49-F238E27FC236}">
                <a16:creationId xmlns:a16="http://schemas.microsoft.com/office/drawing/2014/main" id="{7E11CC31-2705-BD70-8775-96F1F017F70C}"/>
              </a:ext>
            </a:extLst>
          </p:cNvPr>
          <p:cNvPicPr>
            <a:picLocks noChangeAspect="1"/>
          </p:cNvPicPr>
          <p:nvPr/>
        </p:nvPicPr>
        <p:blipFill>
          <a:blip r:embed="rId3">
            <a:clrChange>
              <a:clrFrom>
                <a:srgbClr val="FFFFFF"/>
              </a:clrFrom>
              <a:clrTo>
                <a:srgbClr val="FFFFFF">
                  <a:alpha val="0"/>
                </a:srgbClr>
              </a:clrTo>
            </a:clrChange>
          </a:blip>
          <a:srcRect l="52155" t="44444" r="27931" b="37318"/>
          <a:stretch/>
        </p:blipFill>
        <p:spPr>
          <a:xfrm>
            <a:off x="4723353" y="1921053"/>
            <a:ext cx="7941087" cy="4090864"/>
          </a:xfrm>
          <a:prstGeom prst="rect">
            <a:avLst/>
          </a:prstGeom>
        </p:spPr>
      </p:pic>
      <p:sp>
        <p:nvSpPr>
          <p:cNvPr id="3" name="Tekstvak 2">
            <a:extLst>
              <a:ext uri="{FF2B5EF4-FFF2-40B4-BE49-F238E27FC236}">
                <a16:creationId xmlns:a16="http://schemas.microsoft.com/office/drawing/2014/main" id="{AF73E003-8AB9-84C4-7FD5-3E5BC3259000}"/>
              </a:ext>
            </a:extLst>
          </p:cNvPr>
          <p:cNvSpPr txBox="1"/>
          <p:nvPr/>
        </p:nvSpPr>
        <p:spPr>
          <a:xfrm rot="21167000">
            <a:off x="7091896" y="5109046"/>
            <a:ext cx="6858000" cy="1323439"/>
          </a:xfrm>
          <a:prstGeom prst="rect">
            <a:avLst/>
          </a:prstGeom>
          <a:noFill/>
        </p:spPr>
        <p:txBody>
          <a:bodyPr wrap="square" rtlCol="0">
            <a:spAutoFit/>
          </a:bodyPr>
          <a:lstStyle/>
          <a:p>
            <a:r>
              <a:rPr lang="nl-NL" sz="8000" b="1" dirty="0">
                <a:solidFill>
                  <a:srgbClr val="0070C0"/>
                </a:solidFill>
                <a:effectLst>
                  <a:outerShdw blurRad="38100" dist="38100" dir="2700000" algn="tl">
                    <a:srgbClr val="000000">
                      <a:alpha val="43137"/>
                    </a:srgbClr>
                  </a:outerShdw>
                </a:effectLst>
              </a:rPr>
              <a:t>Leerlingen</a:t>
            </a:r>
          </a:p>
        </p:txBody>
      </p:sp>
      <p:sp>
        <p:nvSpPr>
          <p:cNvPr id="6" name="Explosie: 14 punten 5">
            <a:extLst>
              <a:ext uri="{FF2B5EF4-FFF2-40B4-BE49-F238E27FC236}">
                <a16:creationId xmlns:a16="http://schemas.microsoft.com/office/drawing/2014/main" id="{A9E5C079-E11D-CF77-8252-02D97D741302}"/>
              </a:ext>
            </a:extLst>
          </p:cNvPr>
          <p:cNvSpPr/>
          <p:nvPr/>
        </p:nvSpPr>
        <p:spPr>
          <a:xfrm>
            <a:off x="4410559" y="2593885"/>
            <a:ext cx="5792247" cy="1859280"/>
          </a:xfrm>
          <a:prstGeom prst="irregularSeal2">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4616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2EAE9-1766-45B3-EEA1-5D31E9915E16}"/>
              </a:ext>
            </a:extLst>
          </p:cNvPr>
          <p:cNvSpPr>
            <a:spLocks noGrp="1"/>
          </p:cNvSpPr>
          <p:nvPr>
            <p:ph type="title"/>
          </p:nvPr>
        </p:nvSpPr>
        <p:spPr>
          <a:xfrm>
            <a:off x="838200" y="365125"/>
            <a:ext cx="10515600" cy="793750"/>
          </a:xfrm>
        </p:spPr>
        <p:txBody>
          <a:bodyPr rtlCol="0">
            <a:normAutofit fontScale="90000"/>
          </a:bodyPr>
          <a:lstStyle/>
          <a:p>
            <a:pPr algn="ctr" eaLnBrk="1" fontAlgn="auto" hangingPunct="1">
              <a:spcAft>
                <a:spcPts val="0"/>
              </a:spcAft>
              <a:defRPr/>
            </a:pPr>
            <a:br>
              <a:rPr lang="nl-NL" dirty="0">
                <a:solidFill>
                  <a:srgbClr val="C00000"/>
                </a:solidFill>
                <a:effectLst>
                  <a:outerShdw blurRad="38100" dist="38100" dir="2700000" algn="tl">
                    <a:srgbClr val="000000"/>
                  </a:outerShdw>
                </a:effectLst>
                <a:latin typeface="Verdana" pitchFamily="34" charset="0"/>
              </a:rPr>
            </a:br>
            <a:r>
              <a:rPr lang="nl-NL" sz="4900" dirty="0">
                <a:solidFill>
                  <a:srgbClr val="C00000"/>
                </a:solidFill>
                <a:effectLst>
                  <a:outerShdw blurRad="38100" dist="38100" dir="2700000" algn="tl">
                    <a:srgbClr val="000000"/>
                  </a:outerShdw>
                </a:effectLst>
                <a:latin typeface="Verdana" pitchFamily="34" charset="0"/>
              </a:rPr>
              <a:t>Het ABC van de motivatie</a:t>
            </a:r>
            <a:endParaRPr lang="nl-NL" sz="4900" dirty="0"/>
          </a:p>
        </p:txBody>
      </p:sp>
      <p:sp>
        <p:nvSpPr>
          <p:cNvPr id="3" name="Tijdelijke aanduiding voor inhoud 2">
            <a:extLst>
              <a:ext uri="{FF2B5EF4-FFF2-40B4-BE49-F238E27FC236}">
                <a16:creationId xmlns:a16="http://schemas.microsoft.com/office/drawing/2014/main" id="{687F780C-A4B6-C983-5085-0C1A79F98AF8}"/>
              </a:ext>
            </a:extLst>
          </p:cNvPr>
          <p:cNvSpPr>
            <a:spLocks noGrp="1"/>
          </p:cNvSpPr>
          <p:nvPr>
            <p:ph idx="1"/>
          </p:nvPr>
        </p:nvSpPr>
        <p:spPr>
          <a:xfrm>
            <a:off x="838200" y="1158875"/>
            <a:ext cx="10515600" cy="5018088"/>
          </a:xfrm>
        </p:spPr>
        <p:txBody>
          <a:bodyPr/>
          <a:lstStyle/>
          <a:p>
            <a:pPr eaLnBrk="1" hangingPunct="1"/>
            <a:endParaRPr lang="nl-NL" altLang="nl-NL"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nl-NL" altLang="nl-NL" dirty="0">
              <a:latin typeface="Verdana" panose="020B0604030504040204" pitchFamily="34" charset="0"/>
              <a:ea typeface="Verdana" panose="020B0604030504040204" pitchFamily="34" charset="0"/>
              <a:cs typeface="Verdana" panose="020B0604030504040204" pitchFamily="34" charset="0"/>
            </a:endParaRPr>
          </a:p>
          <a:p>
            <a:pPr eaLnBrk="1" hangingPunct="1"/>
            <a:r>
              <a:rPr lang="nl-NL" altLang="nl-NL" sz="3600" dirty="0">
                <a:latin typeface="Verdana" panose="020B0604030504040204" pitchFamily="34" charset="0"/>
                <a:ea typeface="Verdana" panose="020B0604030504040204" pitchFamily="34" charset="0"/>
                <a:cs typeface="Verdana" panose="020B0604030504040204" pitchFamily="34" charset="0"/>
              </a:rPr>
              <a:t>Autonomie</a:t>
            </a:r>
          </a:p>
          <a:p>
            <a:pPr eaLnBrk="1" hangingPunct="1"/>
            <a:endParaRPr lang="nl-NL" altLang="nl-NL" sz="36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nl-NL" altLang="nl-NL" sz="3600" dirty="0">
                <a:latin typeface="Verdana" panose="020B0604030504040204" pitchFamily="34" charset="0"/>
                <a:ea typeface="Verdana" panose="020B0604030504040204" pitchFamily="34" charset="0"/>
                <a:cs typeface="Verdana" panose="020B0604030504040204" pitchFamily="34" charset="0"/>
              </a:rPr>
              <a:t>Betrokkenheid</a:t>
            </a:r>
          </a:p>
          <a:p>
            <a:pPr eaLnBrk="1" hangingPunct="1"/>
            <a:endParaRPr lang="nl-NL" altLang="nl-NL" sz="36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nl-NL" altLang="nl-NL" sz="3600" dirty="0">
                <a:latin typeface="Verdana" panose="020B0604030504040204" pitchFamily="34" charset="0"/>
                <a:ea typeface="Verdana" panose="020B0604030504040204" pitchFamily="34" charset="0"/>
                <a:cs typeface="Verdana" panose="020B0604030504040204" pitchFamily="34" charset="0"/>
              </a:rPr>
              <a:t>Competentie</a:t>
            </a:r>
          </a:p>
          <a:p>
            <a:pPr eaLnBrk="1" hangingPunct="1"/>
            <a:endParaRPr lang="nl-NL" altLang="nl-NL" dirty="0"/>
          </a:p>
        </p:txBody>
      </p:sp>
      <p:pic>
        <p:nvPicPr>
          <p:cNvPr id="4" name="Afbeelding 3">
            <a:extLst>
              <a:ext uri="{FF2B5EF4-FFF2-40B4-BE49-F238E27FC236}">
                <a16:creationId xmlns:a16="http://schemas.microsoft.com/office/drawing/2014/main" id="{0699FB70-237F-A5AD-F237-6D55244FD9C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2275" y="2222500"/>
            <a:ext cx="484505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a:extLst>
              <a:ext uri="{FF2B5EF4-FFF2-40B4-BE49-F238E27FC236}">
                <a16:creationId xmlns:a16="http://schemas.microsoft.com/office/drawing/2014/main" id="{B64C93AF-B641-2929-6B6F-202EA292CBD6}"/>
              </a:ext>
            </a:extLst>
          </p:cNvPr>
          <p:cNvSpPr>
            <a:spLocks noGrp="1"/>
          </p:cNvSpPr>
          <p:nvPr>
            <p:ph type="title"/>
          </p:nvPr>
        </p:nvSpPr>
        <p:spPr/>
        <p:txBody>
          <a:bodyPr/>
          <a:lstStyle/>
          <a:p>
            <a:pPr eaLnBrk="1" hangingPunct="1"/>
            <a:endParaRPr lang="nl-NL" altLang="nl-NL"/>
          </a:p>
        </p:txBody>
      </p:sp>
      <p:pic>
        <p:nvPicPr>
          <p:cNvPr id="41987" name="Tijdelijke aanduiding voor inhoud 3">
            <a:extLst>
              <a:ext uri="{FF2B5EF4-FFF2-40B4-BE49-F238E27FC236}">
                <a16:creationId xmlns:a16="http://schemas.microsoft.com/office/drawing/2014/main" id="{4CB7030B-9F5E-6BCB-722E-6BFDFEF254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7525" y="0"/>
            <a:ext cx="1115695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C2BD5-0F9E-9810-EDB1-4011879EB4B0}"/>
              </a:ext>
            </a:extLst>
          </p:cNvPr>
          <p:cNvSpPr>
            <a:spLocks noGrp="1"/>
          </p:cNvSpPr>
          <p:nvPr>
            <p:ph type="title"/>
          </p:nvPr>
        </p:nvSpPr>
        <p:spPr>
          <a:xfrm>
            <a:off x="838200" y="212725"/>
            <a:ext cx="10515600" cy="2606675"/>
          </a:xfrm>
        </p:spPr>
        <p:txBody>
          <a:bodyPr rtlCol="0">
            <a:normAutofit/>
          </a:bodyPr>
          <a:lstStyle/>
          <a:p>
            <a:pPr algn="ctr" eaLnBrk="1" fontAlgn="auto" hangingPunct="1">
              <a:spcAft>
                <a:spcPts val="0"/>
              </a:spcAft>
              <a:defRPr/>
            </a:pPr>
            <a:r>
              <a:rPr lang="nl-NL" dirty="0">
                <a:solidFill>
                  <a:srgbClr val="C00000"/>
                </a:solidFill>
                <a:effectLst>
                  <a:outerShdw blurRad="38100" dist="38100" dir="2700000" algn="tl">
                    <a:srgbClr val="000000"/>
                  </a:outerShdw>
                </a:effectLst>
                <a:latin typeface="Verdana" pitchFamily="34" charset="0"/>
              </a:rPr>
              <a:t>MINDSET</a:t>
            </a:r>
            <a:br>
              <a:rPr lang="nl-NL" dirty="0">
                <a:solidFill>
                  <a:srgbClr val="C00000"/>
                </a:solidFill>
                <a:effectLst>
                  <a:outerShdw blurRad="38100" dist="38100" dir="2700000" algn="tl">
                    <a:srgbClr val="000000"/>
                  </a:outerShdw>
                </a:effectLst>
                <a:latin typeface="Verdana" pitchFamily="34" charset="0"/>
              </a:rPr>
            </a:br>
            <a:br>
              <a:rPr lang="nl-NL" dirty="0">
                <a:solidFill>
                  <a:srgbClr val="C00000"/>
                </a:solidFill>
                <a:effectLst>
                  <a:outerShdw blurRad="38100" dist="38100" dir="2700000" algn="tl">
                    <a:srgbClr val="000000"/>
                  </a:outerShdw>
                </a:effectLst>
                <a:latin typeface="Verdana" pitchFamily="34" charset="0"/>
              </a:rPr>
            </a:br>
            <a:r>
              <a:rPr lang="nl-NL" dirty="0">
                <a:solidFill>
                  <a:srgbClr val="C00000"/>
                </a:solidFill>
                <a:effectLst>
                  <a:outerShdw blurRad="38100" dist="38100" dir="2700000" algn="tl">
                    <a:srgbClr val="000000"/>
                  </a:outerShdw>
                </a:effectLst>
                <a:latin typeface="Verdana" pitchFamily="34" charset="0"/>
              </a:rPr>
              <a:t>FIXED                 	GROEI</a:t>
            </a:r>
            <a:endParaRPr lang="nl-NL" dirty="0"/>
          </a:p>
        </p:txBody>
      </p:sp>
      <p:sp>
        <p:nvSpPr>
          <p:cNvPr id="46083" name="Tijdelijke aanduiding voor inhoud 2">
            <a:extLst>
              <a:ext uri="{FF2B5EF4-FFF2-40B4-BE49-F238E27FC236}">
                <a16:creationId xmlns:a16="http://schemas.microsoft.com/office/drawing/2014/main" id="{BDA13A05-27D1-76B5-FE87-F5BDF50A8FE7}"/>
              </a:ext>
            </a:extLst>
          </p:cNvPr>
          <p:cNvSpPr>
            <a:spLocks noGrp="1"/>
          </p:cNvSpPr>
          <p:nvPr>
            <p:ph idx="1"/>
          </p:nvPr>
        </p:nvSpPr>
        <p:spPr>
          <a:xfrm>
            <a:off x="568325" y="2401888"/>
            <a:ext cx="11658600" cy="3114675"/>
          </a:xfrm>
        </p:spPr>
        <p:txBody>
          <a:bodyPr/>
          <a:lstStyle/>
          <a:p>
            <a:pPr marL="0" indent="0" algn="ctr" eaLnBrk="1" hangingPunct="1">
              <a:lnSpc>
                <a:spcPct val="150000"/>
              </a:lnSpc>
              <a:buFont typeface="Arial" panose="020B0604020202020204" pitchFamily="34" charset="0"/>
              <a:buNone/>
            </a:pPr>
            <a:r>
              <a:rPr lang="nl-NL" altLang="nl-NL" dirty="0">
                <a:latin typeface="Verdana" panose="020B0604030504040204" pitchFamily="34" charset="0"/>
                <a:ea typeface="Verdana" panose="020B0604030504040204" pitchFamily="34" charset="0"/>
                <a:cs typeface="Verdana" panose="020B0604030504040204" pitchFamily="34" charset="0"/>
              </a:rPr>
              <a:t>Niet alleen onze talenten en vaardigheden zorgen voor succes. </a:t>
            </a:r>
            <a:br>
              <a:rPr lang="nl-NL" altLang="nl-NL" dirty="0">
                <a:latin typeface="Verdana" panose="020B0604030504040204" pitchFamily="34" charset="0"/>
                <a:ea typeface="Verdana" panose="020B0604030504040204" pitchFamily="34" charset="0"/>
                <a:cs typeface="Verdana" panose="020B0604030504040204" pitchFamily="34" charset="0"/>
              </a:rPr>
            </a:br>
            <a:r>
              <a:rPr lang="nl-NL" altLang="nl-NL" dirty="0">
                <a:latin typeface="Verdana" panose="020B0604030504040204" pitchFamily="34" charset="0"/>
                <a:ea typeface="Verdana" panose="020B0604030504040204" pitchFamily="34" charset="0"/>
                <a:cs typeface="Verdana" panose="020B0604030504040204" pitchFamily="34" charset="0"/>
              </a:rPr>
              <a:t>Het hangt ook af van onze </a:t>
            </a:r>
            <a:r>
              <a:rPr lang="nl-NL" altLang="nl-NL" dirty="0" err="1">
                <a:latin typeface="Verdana" panose="020B0604030504040204" pitchFamily="34" charset="0"/>
                <a:ea typeface="Verdana" panose="020B0604030504040204" pitchFamily="34" charset="0"/>
                <a:cs typeface="Verdana" panose="020B0604030504040204" pitchFamily="34" charset="0"/>
              </a:rPr>
              <a:t>mindset</a:t>
            </a:r>
            <a:r>
              <a:rPr lang="nl-NL" altLang="nl-NL" dirty="0">
                <a:latin typeface="Verdana" panose="020B0604030504040204" pitchFamily="34" charset="0"/>
                <a:ea typeface="Verdana" panose="020B0604030504040204" pitchFamily="34" charset="0"/>
                <a:cs typeface="Verdana" panose="020B0604030504040204" pitchFamily="34" charset="0"/>
              </a:rPr>
              <a:t>, onze denkstijl.</a:t>
            </a:r>
            <a:endParaRPr lang="nl-NL" altLang="nl-NL" dirty="0"/>
          </a:p>
        </p:txBody>
      </p:sp>
      <p:sp>
        <p:nvSpPr>
          <p:cNvPr id="4" name="PIJL-RECHTS 3">
            <a:extLst>
              <a:ext uri="{FF2B5EF4-FFF2-40B4-BE49-F238E27FC236}">
                <a16:creationId xmlns:a16="http://schemas.microsoft.com/office/drawing/2014/main" id="{C82956BF-1D4D-FB11-7076-82B0373B7F79}"/>
              </a:ext>
            </a:extLst>
          </p:cNvPr>
          <p:cNvSpPr/>
          <p:nvPr/>
        </p:nvSpPr>
        <p:spPr>
          <a:xfrm>
            <a:off x="4359275" y="1844675"/>
            <a:ext cx="977900" cy="4841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5" name="PIJL-LINKS 4">
            <a:extLst>
              <a:ext uri="{FF2B5EF4-FFF2-40B4-BE49-F238E27FC236}">
                <a16:creationId xmlns:a16="http://schemas.microsoft.com/office/drawing/2014/main" id="{001241F0-8781-FE67-2E52-ECFC021C0708}"/>
              </a:ext>
            </a:extLst>
          </p:cNvPr>
          <p:cNvSpPr/>
          <p:nvPr/>
        </p:nvSpPr>
        <p:spPr>
          <a:xfrm>
            <a:off x="6751638" y="1844675"/>
            <a:ext cx="977900" cy="48418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086" name="Picture 2" descr="http://www.lexnaturalis.nl/wp-content/uploads/2015/12/Growth-v-Fixed.jpg">
            <a:hlinkClick r:id="rId3"/>
            <a:extLst>
              <a:ext uri="{FF2B5EF4-FFF2-40B4-BE49-F238E27FC236}">
                <a16:creationId xmlns:a16="http://schemas.microsoft.com/office/drawing/2014/main" id="{E9979536-3589-4F75-3643-2FD6A6368AB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0574" b="29495"/>
          <a:stretch>
            <a:fillRect/>
          </a:stretch>
        </p:blipFill>
        <p:spPr bwMode="auto">
          <a:xfrm>
            <a:off x="2311400" y="3683000"/>
            <a:ext cx="6973888"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453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C63A1-9296-BF11-100A-D64D1E574558}"/>
              </a:ext>
            </a:extLst>
          </p:cNvPr>
          <p:cNvSpPr>
            <a:spLocks noGrp="1"/>
          </p:cNvSpPr>
          <p:nvPr>
            <p:ph type="title"/>
          </p:nvPr>
        </p:nvSpPr>
        <p:spPr>
          <a:xfrm>
            <a:off x="838200" y="212725"/>
            <a:ext cx="10515600" cy="2606675"/>
          </a:xfrm>
        </p:spPr>
        <p:txBody>
          <a:bodyPr rtlCol="0">
            <a:normAutofit/>
          </a:bodyPr>
          <a:lstStyle/>
          <a:p>
            <a:pPr algn="ctr" eaLnBrk="1" fontAlgn="auto" hangingPunct="1">
              <a:spcAft>
                <a:spcPts val="0"/>
              </a:spcAft>
              <a:defRPr/>
            </a:pPr>
            <a:r>
              <a:rPr lang="nl-NL">
                <a:solidFill>
                  <a:srgbClr val="C00000"/>
                </a:solidFill>
                <a:effectLst>
                  <a:outerShdw blurRad="38100" dist="38100" dir="2700000" algn="tl">
                    <a:srgbClr val="000000"/>
                  </a:outerShdw>
                </a:effectLst>
                <a:latin typeface="Verdana" pitchFamily="34" charset="0"/>
              </a:rPr>
              <a:t>MINDSET</a:t>
            </a:r>
            <a:br>
              <a:rPr lang="nl-NL">
                <a:solidFill>
                  <a:srgbClr val="C00000"/>
                </a:solidFill>
                <a:effectLst>
                  <a:outerShdw blurRad="38100" dist="38100" dir="2700000" algn="tl">
                    <a:srgbClr val="000000"/>
                  </a:outerShdw>
                </a:effectLst>
                <a:latin typeface="Verdana" pitchFamily="34" charset="0"/>
              </a:rPr>
            </a:br>
            <a:br>
              <a:rPr lang="nl-NL">
                <a:solidFill>
                  <a:srgbClr val="C00000"/>
                </a:solidFill>
                <a:effectLst>
                  <a:outerShdw blurRad="38100" dist="38100" dir="2700000" algn="tl">
                    <a:srgbClr val="000000"/>
                  </a:outerShdw>
                </a:effectLst>
                <a:latin typeface="Verdana" pitchFamily="34" charset="0"/>
              </a:rPr>
            </a:br>
            <a:r>
              <a:rPr lang="nl-NL">
                <a:solidFill>
                  <a:srgbClr val="C00000"/>
                </a:solidFill>
                <a:effectLst>
                  <a:outerShdw blurRad="38100" dist="38100" dir="2700000" algn="tl">
                    <a:srgbClr val="000000"/>
                  </a:outerShdw>
                </a:effectLst>
                <a:latin typeface="Verdana" pitchFamily="34" charset="0"/>
              </a:rPr>
              <a:t>FIXED                 	GROEI</a:t>
            </a:r>
            <a:endParaRPr lang="nl-NL"/>
          </a:p>
        </p:txBody>
      </p:sp>
      <p:sp>
        <p:nvSpPr>
          <p:cNvPr id="3" name="Tijdelijke aanduiding voor inhoud 2">
            <a:extLst>
              <a:ext uri="{FF2B5EF4-FFF2-40B4-BE49-F238E27FC236}">
                <a16:creationId xmlns:a16="http://schemas.microsoft.com/office/drawing/2014/main" id="{A51BB7E1-187C-89FB-9206-6A88F9A5F9D5}"/>
              </a:ext>
            </a:extLst>
          </p:cNvPr>
          <p:cNvSpPr>
            <a:spLocks noGrp="1"/>
          </p:cNvSpPr>
          <p:nvPr>
            <p:ph idx="1"/>
          </p:nvPr>
        </p:nvSpPr>
        <p:spPr>
          <a:xfrm>
            <a:off x="320675" y="3063875"/>
            <a:ext cx="11658600" cy="3113088"/>
          </a:xfrm>
        </p:spPr>
        <p:txBody>
          <a:bodyPr rtlCol="0">
            <a:normAutofit/>
          </a:bodyPr>
          <a:lstStyle/>
          <a:p>
            <a:pPr marL="0" indent="0" algn="ctr" eaLnBrk="1" fontAlgn="auto" hangingPunct="1">
              <a:lnSpc>
                <a:spcPct val="150000"/>
              </a:lnSpc>
              <a:spcAft>
                <a:spcPts val="0"/>
              </a:spcAft>
              <a:buFont typeface="Arial" panose="020B0604020202020204" pitchFamily="34" charset="0"/>
              <a:buNone/>
              <a:defRPr/>
            </a:pPr>
            <a:endParaRPr lang="nl-NL"/>
          </a:p>
          <a:p>
            <a:pPr marL="0" indent="0" algn="ctr" eaLnBrk="1" fontAlgn="auto" hangingPunct="1">
              <a:lnSpc>
                <a:spcPct val="150000"/>
              </a:lnSpc>
              <a:spcAft>
                <a:spcPts val="0"/>
              </a:spcAft>
              <a:buFont typeface="Arial" panose="020B0604020202020204" pitchFamily="34" charset="0"/>
              <a:buNone/>
              <a:defRPr/>
            </a:pPr>
            <a:r>
              <a:rPr lang="nl-NL">
                <a:solidFill>
                  <a:srgbClr val="C00000"/>
                </a:solidFill>
                <a:effectLst>
                  <a:outerShdw blurRad="38100" dist="38100" dir="2700000" algn="tl">
                    <a:srgbClr val="000000"/>
                  </a:outerShdw>
                </a:effectLst>
                <a:latin typeface="Verdana" pitchFamily="34" charset="0"/>
              </a:rPr>
              <a:t>INVLOED VAN OPVOEDERS </a:t>
            </a:r>
          </a:p>
          <a:p>
            <a:pPr marL="0" indent="0" algn="ctr" eaLnBrk="1" fontAlgn="auto" hangingPunct="1">
              <a:lnSpc>
                <a:spcPct val="150000"/>
              </a:lnSpc>
              <a:spcAft>
                <a:spcPts val="0"/>
              </a:spcAft>
              <a:buFont typeface="Arial" panose="020B0604020202020204" pitchFamily="34" charset="0"/>
              <a:buNone/>
              <a:defRPr/>
            </a:pPr>
            <a:endParaRPr lang="nl-NL">
              <a:solidFill>
                <a:srgbClr val="C00000"/>
              </a:solidFill>
              <a:effectLst>
                <a:outerShdw blurRad="38100" dist="38100" dir="2700000" algn="tl">
                  <a:srgbClr val="000000"/>
                </a:outerShdw>
              </a:effectLst>
              <a:latin typeface="Verdana" pitchFamily="34" charset="0"/>
            </a:endParaRPr>
          </a:p>
          <a:p>
            <a:pPr marL="0" indent="0" algn="ctr" eaLnBrk="1" fontAlgn="auto" hangingPunct="1">
              <a:lnSpc>
                <a:spcPct val="150000"/>
              </a:lnSpc>
              <a:spcAft>
                <a:spcPts val="0"/>
              </a:spcAft>
              <a:buFont typeface="Arial" panose="020B0604020202020204" pitchFamily="34" charset="0"/>
              <a:buNone/>
              <a:defRPr/>
            </a:pPr>
            <a:endParaRPr lang="nl-NL">
              <a:solidFill>
                <a:srgbClr val="C00000"/>
              </a:solidFill>
              <a:effectLst>
                <a:outerShdw blurRad="38100" dist="38100" dir="2700000" algn="tl">
                  <a:srgbClr val="000000"/>
                </a:outerShdw>
              </a:effectLst>
              <a:latin typeface="Verdana" pitchFamily="34" charset="0"/>
            </a:endParaRPr>
          </a:p>
        </p:txBody>
      </p:sp>
      <p:sp>
        <p:nvSpPr>
          <p:cNvPr id="4" name="PIJL-RECHTS 3">
            <a:extLst>
              <a:ext uri="{FF2B5EF4-FFF2-40B4-BE49-F238E27FC236}">
                <a16:creationId xmlns:a16="http://schemas.microsoft.com/office/drawing/2014/main" id="{A702F561-6EB0-FE4F-4D0A-5B61AE6AC7EA}"/>
              </a:ext>
            </a:extLst>
          </p:cNvPr>
          <p:cNvSpPr/>
          <p:nvPr/>
        </p:nvSpPr>
        <p:spPr>
          <a:xfrm>
            <a:off x="4359275" y="1844675"/>
            <a:ext cx="977900" cy="4841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5" name="PIJL-LINKS 4">
            <a:extLst>
              <a:ext uri="{FF2B5EF4-FFF2-40B4-BE49-F238E27FC236}">
                <a16:creationId xmlns:a16="http://schemas.microsoft.com/office/drawing/2014/main" id="{B9C90A1B-C038-53D8-66CA-CA5384DB6107}"/>
              </a:ext>
            </a:extLst>
          </p:cNvPr>
          <p:cNvSpPr/>
          <p:nvPr/>
        </p:nvSpPr>
        <p:spPr>
          <a:xfrm>
            <a:off x="6751638" y="1844675"/>
            <a:ext cx="977900" cy="48418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IJL-OMHOOG 5">
            <a:extLst>
              <a:ext uri="{FF2B5EF4-FFF2-40B4-BE49-F238E27FC236}">
                <a16:creationId xmlns:a16="http://schemas.microsoft.com/office/drawing/2014/main" id="{3429FD9F-1427-A9AA-3C4A-4474FE0D507C}"/>
              </a:ext>
            </a:extLst>
          </p:cNvPr>
          <p:cNvSpPr/>
          <p:nvPr/>
        </p:nvSpPr>
        <p:spPr>
          <a:xfrm>
            <a:off x="5907088" y="2819400"/>
            <a:ext cx="484187" cy="9779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14665D97-0750-A0BE-462B-BF25A75F78D3}"/>
              </a:ext>
            </a:extLst>
          </p:cNvPr>
          <p:cNvSpPr/>
          <p:nvPr/>
        </p:nvSpPr>
        <p:spPr>
          <a:xfrm>
            <a:off x="3569150" y="5253632"/>
            <a:ext cx="5160387" cy="110799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i="0" u="none" strike="noStrike" kern="1200" cap="none" spc="0" normalizeH="0" baseline="0" noProof="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Verdana" panose="020B0604030504040204" pitchFamily="34" charset="0"/>
                <a:ea typeface="Verdana" panose="020B0604030504040204" pitchFamily="34" charset="0"/>
                <a:cs typeface="Verdana" panose="020B0604030504040204" pitchFamily="34" charset="0"/>
              </a:rPr>
              <a:t>FEEDBACK</a:t>
            </a:r>
          </a:p>
        </p:txBody>
      </p:sp>
    </p:spTree>
    <p:extLst>
      <p:ext uri="{BB962C8B-B14F-4D97-AF65-F5344CB8AC3E}">
        <p14:creationId xmlns:p14="http://schemas.microsoft.com/office/powerpoint/2010/main" val="137738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2029BB-872F-894B-9692-1CF35B1B5C28}"/>
              </a:ext>
            </a:extLst>
          </p:cNvPr>
          <p:cNvSpPr>
            <a:spLocks noGrp="1"/>
          </p:cNvSpPr>
          <p:nvPr>
            <p:ph type="title"/>
          </p:nvPr>
        </p:nvSpPr>
        <p:spPr>
          <a:xfrm>
            <a:off x="766763" y="0"/>
            <a:ext cx="10515600" cy="1325563"/>
          </a:xfrm>
        </p:spPr>
        <p:txBody>
          <a:bodyPr rtlCol="0">
            <a:normAutofit/>
          </a:bodyPr>
          <a:lstStyle/>
          <a:p>
            <a:pPr algn="ctr" eaLnBrk="1" fontAlgn="auto" hangingPunct="1">
              <a:spcAft>
                <a:spcPts val="0"/>
              </a:spcAft>
              <a:defRPr/>
            </a:pPr>
            <a:r>
              <a:rPr lang="nl-NL" dirty="0">
                <a:solidFill>
                  <a:srgbClr val="C00000"/>
                </a:solidFill>
                <a:effectLst>
                  <a:outerShdw blurRad="38100" dist="38100" dir="2700000" algn="tl">
                    <a:srgbClr val="000000"/>
                  </a:outerShdw>
                </a:effectLst>
                <a:latin typeface="Verdana" pitchFamily="34" charset="0"/>
              </a:rPr>
              <a:t>Waarom deze avond?</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10243" name="Tijdelijke aanduiding voor inhoud 2">
            <a:extLst>
              <a:ext uri="{FF2B5EF4-FFF2-40B4-BE49-F238E27FC236}">
                <a16:creationId xmlns:a16="http://schemas.microsoft.com/office/drawing/2014/main" id="{36238957-83BC-0856-5ED6-B576BDEC4BA1}"/>
              </a:ext>
            </a:extLst>
          </p:cNvPr>
          <p:cNvSpPr>
            <a:spLocks noGrp="1"/>
          </p:cNvSpPr>
          <p:nvPr>
            <p:ph idx="1"/>
          </p:nvPr>
        </p:nvSpPr>
        <p:spPr>
          <a:xfrm>
            <a:off x="766763" y="1049338"/>
            <a:ext cx="10515600" cy="1131887"/>
          </a:xfrm>
        </p:spPr>
        <p:txBody>
          <a:bodyPr/>
          <a:lstStyle/>
          <a:p>
            <a:pPr marL="0" indent="0" algn="ctr" eaLnBrk="1" hangingPunct="1">
              <a:buFont typeface="Arial" panose="020B0604020202020204" pitchFamily="34" charset="0"/>
              <a:buNone/>
            </a:pPr>
            <a:r>
              <a:rPr lang="nl-NL" altLang="nl-NL" sz="2400" dirty="0">
                <a:latin typeface="Verdana" panose="020B0604030504040204" pitchFamily="34" charset="0"/>
                <a:ea typeface="Verdana" panose="020B0604030504040204" pitchFamily="34" charset="0"/>
                <a:cs typeface="Verdana" panose="020B0604030504040204" pitchFamily="34" charset="0"/>
              </a:rPr>
              <a:t>De ene jongere lijkt niets te willen, de ander wil schijnbaar van alles tegelijk en heeft moeite met kiezen. </a:t>
            </a:r>
          </a:p>
        </p:txBody>
      </p:sp>
      <p:pic>
        <p:nvPicPr>
          <p:cNvPr id="10244" name="irc_mi" descr="http://www.totallyteen.nl/wp-content/uploads/tn_mesocolumn_header_logo.gif">
            <a:hlinkClick r:id="rId3"/>
            <a:extLst>
              <a:ext uri="{FF2B5EF4-FFF2-40B4-BE49-F238E27FC236}">
                <a16:creationId xmlns:a16="http://schemas.microsoft.com/office/drawing/2014/main" id="{64E932E7-FD4E-8718-64EF-C0AEC7BACED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2843" y="1862138"/>
            <a:ext cx="7326313"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9A1D4-BA4F-CF93-4402-9ED6427B0536}"/>
              </a:ext>
            </a:extLst>
          </p:cNvPr>
          <p:cNvSpPr>
            <a:spLocks noGrp="1"/>
          </p:cNvSpPr>
          <p:nvPr>
            <p:ph type="title"/>
          </p:nvPr>
        </p:nvSpPr>
        <p:spPr>
          <a:xfrm>
            <a:off x="904875" y="85725"/>
            <a:ext cx="10515600" cy="1109663"/>
          </a:xfrm>
        </p:spPr>
        <p:txBody>
          <a:bodyPr/>
          <a:lstStyle/>
          <a:p>
            <a:pPr algn="ctr"/>
            <a: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Prestatiedruk voor pubers</a:t>
            </a:r>
          </a:p>
        </p:txBody>
      </p:sp>
      <p:sp>
        <p:nvSpPr>
          <p:cNvPr id="3" name="Tijdelijke aanduiding voor inhoud 2">
            <a:extLst>
              <a:ext uri="{FF2B5EF4-FFF2-40B4-BE49-F238E27FC236}">
                <a16:creationId xmlns:a16="http://schemas.microsoft.com/office/drawing/2014/main" id="{A33240E5-EC57-249D-0BF3-D380102A896A}"/>
              </a:ext>
            </a:extLst>
          </p:cNvPr>
          <p:cNvSpPr>
            <a:spLocks noGrp="1"/>
          </p:cNvSpPr>
          <p:nvPr>
            <p:ph idx="1"/>
          </p:nvPr>
        </p:nvSpPr>
        <p:spPr>
          <a:xfrm>
            <a:off x="0" y="1368425"/>
            <a:ext cx="12192000" cy="4667250"/>
          </a:xfrm>
        </p:spPr>
        <p:txBody>
          <a:bodyPr/>
          <a:lstStyle/>
          <a:p>
            <a:pPr marL="0" indent="0" algn="ctr">
              <a:buNone/>
            </a:pPr>
            <a:r>
              <a:rPr lang="nl-NL" b="1" dirty="0">
                <a:solidFill>
                  <a:srgbClr val="002060"/>
                </a:solidFill>
                <a:latin typeface="Verdana" panose="020B0604030504040204" pitchFamily="34" charset="0"/>
                <a:ea typeface="Verdana" panose="020B0604030504040204" pitchFamily="34" charset="0"/>
              </a:rPr>
              <a:t>Vorm van stress die voortkomt uit het gevoel te </a:t>
            </a:r>
          </a:p>
          <a:p>
            <a:pPr marL="0" indent="0" algn="ctr">
              <a:buNone/>
            </a:pPr>
            <a:r>
              <a:rPr lang="nl-NL" b="1" dirty="0">
                <a:solidFill>
                  <a:srgbClr val="002060"/>
                </a:solidFill>
                <a:latin typeface="Verdana" panose="020B0604030504040204" pitchFamily="34" charset="0"/>
                <a:ea typeface="Verdana" panose="020B0604030504040204" pitchFamily="34" charset="0"/>
              </a:rPr>
              <a:t>moeten presteren.</a:t>
            </a:r>
          </a:p>
          <a:p>
            <a:pPr marL="0" indent="0" algn="ctr">
              <a:buNone/>
            </a:pPr>
            <a:r>
              <a:rPr lang="nl-NL" b="1" dirty="0">
                <a:solidFill>
                  <a:srgbClr val="C00000"/>
                </a:solidFill>
                <a:latin typeface="Verdana" panose="020B0604030504040204" pitchFamily="34" charset="0"/>
                <a:ea typeface="Verdana" panose="020B0604030504040204" pitchFamily="34" charset="0"/>
              </a:rPr>
              <a:t>OORZAKEN</a:t>
            </a:r>
          </a:p>
          <a:p>
            <a:pPr algn="ctr"/>
            <a:r>
              <a:rPr lang="nl-NL" dirty="0">
                <a:solidFill>
                  <a:srgbClr val="C00000"/>
                </a:solidFill>
                <a:latin typeface="Verdana" panose="020B0604030504040204" pitchFamily="34" charset="0"/>
                <a:ea typeface="Verdana" panose="020B0604030504040204" pitchFamily="34" charset="0"/>
              </a:rPr>
              <a:t>Jezelf</a:t>
            </a:r>
          </a:p>
          <a:p>
            <a:pPr algn="ctr"/>
            <a:r>
              <a:rPr lang="nl-NL" dirty="0">
                <a:solidFill>
                  <a:srgbClr val="C00000"/>
                </a:solidFill>
                <a:latin typeface="Verdana" panose="020B0604030504040204" pitchFamily="34" charset="0"/>
                <a:ea typeface="Verdana" panose="020B0604030504040204" pitchFamily="34" charset="0"/>
              </a:rPr>
              <a:t>Maatschappij</a:t>
            </a:r>
          </a:p>
          <a:p>
            <a:pPr algn="ctr"/>
            <a:r>
              <a:rPr lang="nl-NL" dirty="0">
                <a:solidFill>
                  <a:srgbClr val="C00000"/>
                </a:solidFill>
                <a:latin typeface="Verdana" panose="020B0604030504040204" pitchFamily="34" charset="0"/>
                <a:ea typeface="Verdana" panose="020B0604030504040204" pitchFamily="34" charset="0"/>
              </a:rPr>
              <a:t>School </a:t>
            </a:r>
          </a:p>
          <a:p>
            <a:pPr algn="ctr"/>
            <a:r>
              <a:rPr lang="nl-NL" dirty="0">
                <a:solidFill>
                  <a:srgbClr val="C00000"/>
                </a:solidFill>
                <a:latin typeface="Verdana" panose="020B0604030504040204" pitchFamily="34" charset="0"/>
                <a:ea typeface="Verdana" panose="020B0604030504040204" pitchFamily="34" charset="0"/>
              </a:rPr>
              <a:t>Ouders </a:t>
            </a:r>
          </a:p>
          <a:p>
            <a:pPr algn="ctr"/>
            <a:r>
              <a:rPr lang="nl-NL" dirty="0" err="1">
                <a:solidFill>
                  <a:srgbClr val="C00000"/>
                </a:solidFill>
                <a:latin typeface="Verdana" panose="020B0604030504040204" pitchFamily="34" charset="0"/>
                <a:ea typeface="Verdana" panose="020B0604030504040204" pitchFamily="34" charset="0"/>
              </a:rPr>
              <a:t>Social</a:t>
            </a:r>
            <a:r>
              <a:rPr lang="nl-NL" dirty="0">
                <a:solidFill>
                  <a:srgbClr val="C00000"/>
                </a:solidFill>
                <a:latin typeface="Verdana" panose="020B0604030504040204" pitchFamily="34" charset="0"/>
                <a:ea typeface="Verdana" panose="020B0604030504040204" pitchFamily="34" charset="0"/>
              </a:rPr>
              <a:t> media</a:t>
            </a:r>
          </a:p>
          <a:p>
            <a:pPr algn="ctr"/>
            <a:r>
              <a:rPr lang="nl-NL" dirty="0">
                <a:solidFill>
                  <a:srgbClr val="C00000"/>
                </a:solidFill>
                <a:latin typeface="Verdana" panose="020B0604030504040204" pitchFamily="34" charset="0"/>
                <a:ea typeface="Verdana" panose="020B0604030504040204" pitchFamily="34" charset="0"/>
              </a:rPr>
              <a:t>Vrienden</a:t>
            </a:r>
          </a:p>
        </p:txBody>
      </p:sp>
    </p:spTree>
    <p:extLst>
      <p:ext uri="{BB962C8B-B14F-4D97-AF65-F5344CB8AC3E}">
        <p14:creationId xmlns:p14="http://schemas.microsoft.com/office/powerpoint/2010/main" val="130494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023EC-C8BD-CB36-ED56-BEFA26E3C00A}"/>
              </a:ext>
            </a:extLst>
          </p:cNvPr>
          <p:cNvSpPr>
            <a:spLocks noGrp="1"/>
          </p:cNvSpPr>
          <p:nvPr>
            <p:ph type="title"/>
          </p:nvPr>
        </p:nvSpPr>
        <p:spPr>
          <a:xfrm>
            <a:off x="760378" y="0"/>
            <a:ext cx="11858341" cy="1325563"/>
          </a:xfrm>
        </p:spPr>
        <p:txBody>
          <a:bodyPr/>
          <a:lstStyle/>
          <a:p>
            <a: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Waar komt prestatiedruk vandaan?</a:t>
            </a:r>
          </a:p>
        </p:txBody>
      </p:sp>
      <p:sp>
        <p:nvSpPr>
          <p:cNvPr id="3" name="Tijdelijke aanduiding voor inhoud 2">
            <a:extLst>
              <a:ext uri="{FF2B5EF4-FFF2-40B4-BE49-F238E27FC236}">
                <a16:creationId xmlns:a16="http://schemas.microsoft.com/office/drawing/2014/main" id="{E645C677-7571-810A-43B4-AE569C71FCC0}"/>
              </a:ext>
            </a:extLst>
          </p:cNvPr>
          <p:cNvSpPr>
            <a:spLocks noGrp="1"/>
          </p:cNvSpPr>
          <p:nvPr>
            <p:ph idx="1"/>
          </p:nvPr>
        </p:nvSpPr>
        <p:spPr>
          <a:xfrm>
            <a:off x="838200" y="1825625"/>
            <a:ext cx="3801894" cy="4351338"/>
          </a:xfrm>
        </p:spPr>
        <p:txBody>
          <a:bodyPr/>
          <a:lstStyle/>
          <a:p>
            <a:pPr>
              <a:lnSpc>
                <a:spcPct val="150000"/>
              </a:lnSpc>
            </a:pPr>
            <a:r>
              <a:rPr lang="nl-NL" sz="3200" b="1" dirty="0"/>
              <a:t>School</a:t>
            </a:r>
          </a:p>
          <a:p>
            <a:pPr>
              <a:lnSpc>
                <a:spcPct val="150000"/>
              </a:lnSpc>
            </a:pPr>
            <a:r>
              <a:rPr lang="nl-NL" sz="3200" b="1" dirty="0"/>
              <a:t>Ouders</a:t>
            </a:r>
          </a:p>
          <a:p>
            <a:pPr>
              <a:lnSpc>
                <a:spcPct val="150000"/>
              </a:lnSpc>
            </a:pPr>
            <a:r>
              <a:rPr lang="nl-NL" sz="3200" b="1" dirty="0"/>
              <a:t>Leeftijdsgenoten</a:t>
            </a:r>
          </a:p>
          <a:p>
            <a:pPr>
              <a:lnSpc>
                <a:spcPct val="150000"/>
              </a:lnSpc>
            </a:pPr>
            <a:r>
              <a:rPr lang="nl-NL" sz="3200" b="1" dirty="0"/>
              <a:t>Sociale media</a:t>
            </a:r>
          </a:p>
          <a:p>
            <a:pPr>
              <a:lnSpc>
                <a:spcPct val="150000"/>
              </a:lnSpc>
            </a:pPr>
            <a:r>
              <a:rPr lang="nl-NL" sz="3200" b="1" dirty="0"/>
              <a:t>Zelf</a:t>
            </a:r>
          </a:p>
          <a:p>
            <a:endParaRPr lang="nl-NL" dirty="0"/>
          </a:p>
        </p:txBody>
      </p:sp>
      <p:sp>
        <p:nvSpPr>
          <p:cNvPr id="4" name="Tijdelijke aanduiding voor inhoud 2">
            <a:extLst>
              <a:ext uri="{FF2B5EF4-FFF2-40B4-BE49-F238E27FC236}">
                <a16:creationId xmlns:a16="http://schemas.microsoft.com/office/drawing/2014/main" id="{8E587D28-202B-6C51-37C3-6B74AA5F6624}"/>
              </a:ext>
            </a:extLst>
          </p:cNvPr>
          <p:cNvSpPr txBox="1">
            <a:spLocks/>
          </p:cNvSpPr>
          <p:nvPr/>
        </p:nvSpPr>
        <p:spPr bwMode="auto">
          <a:xfrm>
            <a:off x="4356370" y="1825625"/>
            <a:ext cx="173963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3200" dirty="0">
                <a:solidFill>
                  <a:srgbClr val="C00000"/>
                </a:solidFill>
                <a:effectLst>
                  <a:outerShdw blurRad="38100" dist="38100" dir="2700000" algn="tl">
                    <a:srgbClr val="000000">
                      <a:alpha val="43137"/>
                    </a:srgbClr>
                  </a:outerShdw>
                </a:effectLst>
              </a:rPr>
              <a:t>44%</a:t>
            </a:r>
          </a:p>
          <a:p>
            <a:pPr>
              <a:lnSpc>
                <a:spcPct val="150000"/>
              </a:lnSpc>
            </a:pPr>
            <a:r>
              <a:rPr lang="nl-NL" sz="3200" dirty="0">
                <a:solidFill>
                  <a:srgbClr val="C00000"/>
                </a:solidFill>
                <a:effectLst>
                  <a:outerShdw blurRad="38100" dist="38100" dir="2700000" algn="tl">
                    <a:srgbClr val="000000">
                      <a:alpha val="43137"/>
                    </a:srgbClr>
                  </a:outerShdw>
                </a:effectLst>
              </a:rPr>
              <a:t>37%</a:t>
            </a:r>
          </a:p>
          <a:p>
            <a:pPr>
              <a:lnSpc>
                <a:spcPct val="150000"/>
              </a:lnSpc>
            </a:pPr>
            <a:r>
              <a:rPr lang="nl-NL" sz="3200" dirty="0">
                <a:solidFill>
                  <a:srgbClr val="C00000"/>
                </a:solidFill>
                <a:effectLst>
                  <a:outerShdw blurRad="38100" dist="38100" dir="2700000" algn="tl">
                    <a:srgbClr val="000000">
                      <a:alpha val="43137"/>
                    </a:srgbClr>
                  </a:outerShdw>
                </a:effectLst>
              </a:rPr>
              <a:t>27%</a:t>
            </a:r>
          </a:p>
          <a:p>
            <a:pPr>
              <a:lnSpc>
                <a:spcPct val="150000"/>
              </a:lnSpc>
            </a:pPr>
            <a:r>
              <a:rPr lang="nl-NL" sz="3200" dirty="0">
                <a:solidFill>
                  <a:srgbClr val="C00000"/>
                </a:solidFill>
                <a:effectLst>
                  <a:outerShdw blurRad="38100" dist="38100" dir="2700000" algn="tl">
                    <a:srgbClr val="000000">
                      <a:alpha val="43137"/>
                    </a:srgbClr>
                  </a:outerShdw>
                </a:effectLst>
              </a:rPr>
              <a:t>21%</a:t>
            </a:r>
          </a:p>
          <a:p>
            <a:pPr>
              <a:lnSpc>
                <a:spcPct val="150000"/>
              </a:lnSpc>
            </a:pPr>
            <a:r>
              <a:rPr lang="nl-NL" sz="3200" dirty="0">
                <a:solidFill>
                  <a:srgbClr val="C00000"/>
                </a:solidFill>
                <a:effectLst>
                  <a:outerShdw blurRad="38100" dist="38100" dir="2700000" algn="tl">
                    <a:srgbClr val="000000">
                      <a:alpha val="43137"/>
                    </a:srgbClr>
                  </a:outerShdw>
                </a:effectLst>
              </a:rPr>
              <a:t>10%</a:t>
            </a:r>
          </a:p>
          <a:p>
            <a:endParaRPr lang="nl-NL" dirty="0"/>
          </a:p>
        </p:txBody>
      </p:sp>
      <p:sp>
        <p:nvSpPr>
          <p:cNvPr id="5" name="Tijdelijke aanduiding voor inhoud 2">
            <a:extLst>
              <a:ext uri="{FF2B5EF4-FFF2-40B4-BE49-F238E27FC236}">
                <a16:creationId xmlns:a16="http://schemas.microsoft.com/office/drawing/2014/main" id="{CC366575-C025-A854-B59A-331BE17CA117}"/>
              </a:ext>
            </a:extLst>
          </p:cNvPr>
          <p:cNvSpPr txBox="1">
            <a:spLocks/>
          </p:cNvSpPr>
          <p:nvPr/>
        </p:nvSpPr>
        <p:spPr bwMode="auto">
          <a:xfrm>
            <a:off x="7288449" y="1825625"/>
            <a:ext cx="173963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3200" b="1" dirty="0">
                <a:solidFill>
                  <a:srgbClr val="0070C0"/>
                </a:solidFill>
                <a:effectLst>
                  <a:outerShdw blurRad="38100" dist="38100" dir="2700000" algn="tl">
                    <a:srgbClr val="000000">
                      <a:alpha val="43137"/>
                    </a:srgbClr>
                  </a:outerShdw>
                </a:effectLst>
              </a:rPr>
              <a:t>81%</a:t>
            </a:r>
          </a:p>
          <a:p>
            <a:pPr>
              <a:lnSpc>
                <a:spcPct val="150000"/>
              </a:lnSpc>
            </a:pPr>
            <a:r>
              <a:rPr lang="nl-NL" sz="3200" b="1" dirty="0">
                <a:solidFill>
                  <a:srgbClr val="0070C0"/>
                </a:solidFill>
                <a:effectLst>
                  <a:outerShdw blurRad="38100" dist="38100" dir="2700000" algn="tl">
                    <a:srgbClr val="000000">
                      <a:alpha val="43137"/>
                    </a:srgbClr>
                  </a:outerShdw>
                </a:effectLst>
              </a:rPr>
              <a:t>46%</a:t>
            </a:r>
          </a:p>
          <a:p>
            <a:pPr>
              <a:lnSpc>
                <a:spcPct val="150000"/>
              </a:lnSpc>
            </a:pPr>
            <a:r>
              <a:rPr lang="nl-NL" sz="3200" b="1" dirty="0">
                <a:solidFill>
                  <a:srgbClr val="0070C0"/>
                </a:solidFill>
                <a:effectLst>
                  <a:outerShdw blurRad="38100" dist="38100" dir="2700000" algn="tl">
                    <a:srgbClr val="000000">
                      <a:alpha val="43137"/>
                    </a:srgbClr>
                  </a:outerShdw>
                </a:effectLst>
              </a:rPr>
              <a:t>28%</a:t>
            </a:r>
          </a:p>
          <a:p>
            <a:pPr>
              <a:lnSpc>
                <a:spcPct val="150000"/>
              </a:lnSpc>
            </a:pPr>
            <a:r>
              <a:rPr lang="nl-NL" sz="3200" b="1" dirty="0">
                <a:solidFill>
                  <a:srgbClr val="0070C0"/>
                </a:solidFill>
                <a:effectLst>
                  <a:outerShdw blurRad="38100" dist="38100" dir="2700000" algn="tl">
                    <a:srgbClr val="000000">
                      <a:alpha val="43137"/>
                    </a:srgbClr>
                  </a:outerShdw>
                </a:effectLst>
              </a:rPr>
              <a:t>25%</a:t>
            </a:r>
          </a:p>
          <a:p>
            <a:pPr>
              <a:lnSpc>
                <a:spcPct val="150000"/>
              </a:lnSpc>
            </a:pPr>
            <a:r>
              <a:rPr lang="nl-NL" sz="3200" b="1" dirty="0">
                <a:solidFill>
                  <a:srgbClr val="0070C0"/>
                </a:solidFill>
                <a:effectLst>
                  <a:outerShdw blurRad="38100" dist="38100" dir="2700000" algn="tl">
                    <a:srgbClr val="000000">
                      <a:alpha val="43137"/>
                    </a:srgbClr>
                  </a:outerShdw>
                </a:effectLst>
              </a:rPr>
              <a:t>18</a:t>
            </a:r>
          </a:p>
          <a:p>
            <a:endParaRPr lang="nl-NL" dirty="0"/>
          </a:p>
        </p:txBody>
      </p:sp>
      <p:sp>
        <p:nvSpPr>
          <p:cNvPr id="6" name="Tekstvak 5">
            <a:extLst>
              <a:ext uri="{FF2B5EF4-FFF2-40B4-BE49-F238E27FC236}">
                <a16:creationId xmlns:a16="http://schemas.microsoft.com/office/drawing/2014/main" id="{EBE1DA85-D698-1E5E-9DB0-7F73D906968A}"/>
              </a:ext>
            </a:extLst>
          </p:cNvPr>
          <p:cNvSpPr txBox="1"/>
          <p:nvPr/>
        </p:nvSpPr>
        <p:spPr>
          <a:xfrm>
            <a:off x="4280170" y="1325563"/>
            <a:ext cx="2081719" cy="707886"/>
          </a:xfrm>
          <a:prstGeom prst="rect">
            <a:avLst/>
          </a:prstGeom>
          <a:noFill/>
        </p:spPr>
        <p:txBody>
          <a:bodyPr wrap="square" rtlCol="0">
            <a:spAutoFit/>
          </a:bodyPr>
          <a:lstStyle/>
          <a:p>
            <a:r>
              <a:rPr lang="nl-NL" sz="4000" b="1" dirty="0">
                <a:solidFill>
                  <a:srgbClr val="C00000"/>
                </a:solidFill>
              </a:rPr>
              <a:t>Ouders</a:t>
            </a:r>
          </a:p>
        </p:txBody>
      </p:sp>
      <p:sp>
        <p:nvSpPr>
          <p:cNvPr id="7" name="Tekstvak 6">
            <a:extLst>
              <a:ext uri="{FF2B5EF4-FFF2-40B4-BE49-F238E27FC236}">
                <a16:creationId xmlns:a16="http://schemas.microsoft.com/office/drawing/2014/main" id="{D1D2851D-F985-C60A-38A6-C908225D7C7A}"/>
              </a:ext>
            </a:extLst>
          </p:cNvPr>
          <p:cNvSpPr txBox="1"/>
          <p:nvPr/>
        </p:nvSpPr>
        <p:spPr>
          <a:xfrm>
            <a:off x="7002293" y="1325563"/>
            <a:ext cx="3250660" cy="707886"/>
          </a:xfrm>
          <a:prstGeom prst="rect">
            <a:avLst/>
          </a:prstGeom>
          <a:noFill/>
        </p:spPr>
        <p:txBody>
          <a:bodyPr wrap="square" rtlCol="0">
            <a:spAutoFit/>
          </a:bodyPr>
          <a:lstStyle/>
          <a:p>
            <a:r>
              <a:rPr lang="nl-NL" sz="4000" b="1" dirty="0">
                <a:solidFill>
                  <a:srgbClr val="0070C0"/>
                </a:solidFill>
                <a:effectLst>
                  <a:outerShdw blurRad="38100" dist="38100" dir="2700000" algn="tl">
                    <a:srgbClr val="000000">
                      <a:alpha val="43137"/>
                    </a:srgbClr>
                  </a:outerShdw>
                </a:effectLst>
              </a:rPr>
              <a:t>Leerlingen</a:t>
            </a:r>
          </a:p>
        </p:txBody>
      </p:sp>
    </p:spTree>
    <p:extLst>
      <p:ext uri="{BB962C8B-B14F-4D97-AF65-F5344CB8AC3E}">
        <p14:creationId xmlns:p14="http://schemas.microsoft.com/office/powerpoint/2010/main" val="360654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500"/>
                                        <p:tgtEl>
                                          <p:spTgt spid="4">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500"/>
                                        <p:tgtEl>
                                          <p:spTgt spid="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500"/>
                                        <p:tgtEl>
                                          <p:spTgt spid="5">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Effect transition="in" filter="fade">
                                      <p:cBhvr>
                                        <p:cTn id="59" dur="500"/>
                                        <p:tgtEl>
                                          <p:spTgt spid="5">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fade">
                                      <p:cBhvr>
                                        <p:cTn id="62" dur="500"/>
                                        <p:tgtEl>
                                          <p:spTgt spid="5">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Effect transition="in" filter="fade">
                                      <p:cBhvr>
                                        <p:cTn id="65" dur="500"/>
                                        <p:tgtEl>
                                          <p:spTgt spid="5">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Effect transition="in" filter="fade">
                                      <p:cBhvr>
                                        <p:cTn id="6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C6525-5262-464A-2E99-27E3AFD65385}"/>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D7F7BFB5-4C60-F922-5FF6-7F262AAAAAE1}"/>
              </a:ext>
            </a:extLst>
          </p:cNvPr>
          <p:cNvSpPr/>
          <p:nvPr/>
        </p:nvSpPr>
        <p:spPr>
          <a:xfrm>
            <a:off x="6817215" y="2833655"/>
            <a:ext cx="1141716" cy="2660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51B815C0-7330-EB83-AF6D-DE513CF1F5AB}"/>
              </a:ext>
            </a:extLst>
          </p:cNvPr>
          <p:cNvSpPr/>
          <p:nvPr/>
        </p:nvSpPr>
        <p:spPr>
          <a:xfrm>
            <a:off x="622908" y="2091448"/>
            <a:ext cx="1141716" cy="3325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4D63930-DAB1-6682-DA90-7A9600B41378}"/>
              </a:ext>
            </a:extLst>
          </p:cNvPr>
          <p:cNvSpPr>
            <a:spLocks noGrp="1"/>
          </p:cNvSpPr>
          <p:nvPr>
            <p:ph type="title"/>
          </p:nvPr>
        </p:nvSpPr>
        <p:spPr>
          <a:xfrm>
            <a:off x="796925" y="52388"/>
            <a:ext cx="10515600" cy="1325562"/>
          </a:xfrm>
        </p:spPr>
        <p:txBody>
          <a:bodyPr rtlCol="0">
            <a:normAutofit/>
          </a:bodyPr>
          <a:lstStyle/>
          <a:p>
            <a:pPr algn="ctr" eaLnBrk="1" fontAlgn="auto" hangingPunct="1">
              <a:spcAft>
                <a:spcPts val="0"/>
              </a:spcAft>
              <a:defRPr/>
            </a:pPr>
            <a: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Heeft uw kind last van prestatiedruk?</a:t>
            </a:r>
            <a:endPar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Light"/>
            </a:endParaRPr>
          </a:p>
        </p:txBody>
      </p:sp>
      <p:sp>
        <p:nvSpPr>
          <p:cNvPr id="9" name="Tekstvak 8">
            <a:extLst>
              <a:ext uri="{FF2B5EF4-FFF2-40B4-BE49-F238E27FC236}">
                <a16:creationId xmlns:a16="http://schemas.microsoft.com/office/drawing/2014/main" id="{72D40E34-98E2-76EB-82D7-29C5EF1484F8}"/>
              </a:ext>
            </a:extLst>
          </p:cNvPr>
          <p:cNvSpPr txBox="1"/>
          <p:nvPr/>
        </p:nvSpPr>
        <p:spPr>
          <a:xfrm>
            <a:off x="1512264" y="5741927"/>
            <a:ext cx="1196264" cy="7699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mn-cs"/>
              </a:rPr>
              <a:t>Ja!</a:t>
            </a:r>
          </a:p>
        </p:txBody>
      </p:sp>
      <p:sp>
        <p:nvSpPr>
          <p:cNvPr id="11" name="Tekstvak 10">
            <a:extLst>
              <a:ext uri="{FF2B5EF4-FFF2-40B4-BE49-F238E27FC236}">
                <a16:creationId xmlns:a16="http://schemas.microsoft.com/office/drawing/2014/main" id="{05C4D674-AF53-FF1D-6C93-A790214669C8}"/>
              </a:ext>
            </a:extLst>
          </p:cNvPr>
          <p:cNvSpPr txBox="1"/>
          <p:nvPr/>
        </p:nvSpPr>
        <p:spPr>
          <a:xfrm>
            <a:off x="3526458" y="5359062"/>
            <a:ext cx="2787574"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Misschien/beetje</a:t>
            </a:r>
          </a:p>
        </p:txBody>
      </p:sp>
      <p:sp>
        <p:nvSpPr>
          <p:cNvPr id="16" name="Tekstvak 15">
            <a:extLst>
              <a:ext uri="{FF2B5EF4-FFF2-40B4-BE49-F238E27FC236}">
                <a16:creationId xmlns:a16="http://schemas.microsoft.com/office/drawing/2014/main" id="{5184FC92-3A30-674F-80C4-F39ADD710DA5}"/>
              </a:ext>
            </a:extLst>
          </p:cNvPr>
          <p:cNvSpPr txBox="1"/>
          <p:nvPr/>
        </p:nvSpPr>
        <p:spPr>
          <a:xfrm>
            <a:off x="7745854" y="5573565"/>
            <a:ext cx="1781175" cy="7699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Nee</a:t>
            </a:r>
          </a:p>
        </p:txBody>
      </p:sp>
      <p:sp>
        <p:nvSpPr>
          <p:cNvPr id="28" name="Tekstvak 27">
            <a:extLst>
              <a:ext uri="{FF2B5EF4-FFF2-40B4-BE49-F238E27FC236}">
                <a16:creationId xmlns:a16="http://schemas.microsoft.com/office/drawing/2014/main" id="{7B493F11-D9D2-74CD-38C0-AFCD544C0353}"/>
              </a:ext>
            </a:extLst>
          </p:cNvPr>
          <p:cNvSpPr txBox="1">
            <a:spLocks noChangeArrowheads="1"/>
          </p:cNvSpPr>
          <p:nvPr/>
        </p:nvSpPr>
        <p:spPr bwMode="auto">
          <a:xfrm>
            <a:off x="8051161" y="2208383"/>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leerlingen</a:t>
            </a:r>
          </a:p>
        </p:txBody>
      </p:sp>
      <p:sp>
        <p:nvSpPr>
          <p:cNvPr id="29" name="Tekstvak 28">
            <a:extLst>
              <a:ext uri="{FF2B5EF4-FFF2-40B4-BE49-F238E27FC236}">
                <a16:creationId xmlns:a16="http://schemas.microsoft.com/office/drawing/2014/main" id="{840FAD60-3BE5-AFCC-2980-ADC6CC94D085}"/>
              </a:ext>
            </a:extLst>
          </p:cNvPr>
          <p:cNvSpPr txBox="1">
            <a:spLocks noChangeArrowheads="1"/>
          </p:cNvSpPr>
          <p:nvPr/>
        </p:nvSpPr>
        <p:spPr bwMode="auto">
          <a:xfrm>
            <a:off x="508608" y="3446903"/>
            <a:ext cx="1601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44%</a:t>
            </a:r>
          </a:p>
        </p:txBody>
      </p:sp>
      <p:sp>
        <p:nvSpPr>
          <p:cNvPr id="4" name="Rechthoek 3">
            <a:extLst>
              <a:ext uri="{FF2B5EF4-FFF2-40B4-BE49-F238E27FC236}">
                <a16:creationId xmlns:a16="http://schemas.microsoft.com/office/drawing/2014/main" id="{8E01FE31-AB5B-F01E-160C-55B58F42FA68}"/>
              </a:ext>
            </a:extLst>
          </p:cNvPr>
          <p:cNvSpPr/>
          <p:nvPr/>
        </p:nvSpPr>
        <p:spPr>
          <a:xfrm>
            <a:off x="3480544" y="2773803"/>
            <a:ext cx="1141716" cy="2589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kstvak 31">
            <a:extLst>
              <a:ext uri="{FF2B5EF4-FFF2-40B4-BE49-F238E27FC236}">
                <a16:creationId xmlns:a16="http://schemas.microsoft.com/office/drawing/2014/main" id="{41F66B16-38BB-5192-E6BB-E9EA6561F70A}"/>
              </a:ext>
            </a:extLst>
          </p:cNvPr>
          <p:cNvSpPr txBox="1">
            <a:spLocks noChangeArrowheads="1"/>
          </p:cNvSpPr>
          <p:nvPr/>
        </p:nvSpPr>
        <p:spPr bwMode="auto">
          <a:xfrm>
            <a:off x="3436955" y="3601616"/>
            <a:ext cx="1601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26%</a:t>
            </a:r>
          </a:p>
        </p:txBody>
      </p:sp>
      <p:sp>
        <p:nvSpPr>
          <p:cNvPr id="33" name="Tekstvak 32">
            <a:extLst>
              <a:ext uri="{FF2B5EF4-FFF2-40B4-BE49-F238E27FC236}">
                <a16:creationId xmlns:a16="http://schemas.microsoft.com/office/drawing/2014/main" id="{567F5CCA-A7A7-CE22-1924-0D05B08C28B8}"/>
              </a:ext>
            </a:extLst>
          </p:cNvPr>
          <p:cNvSpPr txBox="1">
            <a:spLocks noChangeArrowheads="1"/>
          </p:cNvSpPr>
          <p:nvPr/>
        </p:nvSpPr>
        <p:spPr bwMode="auto">
          <a:xfrm>
            <a:off x="6766924" y="3719006"/>
            <a:ext cx="1601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26%</a:t>
            </a:r>
          </a:p>
        </p:txBody>
      </p:sp>
      <p:sp>
        <p:nvSpPr>
          <p:cNvPr id="6" name="Rechthoek 5">
            <a:extLst>
              <a:ext uri="{FF2B5EF4-FFF2-40B4-BE49-F238E27FC236}">
                <a16:creationId xmlns:a16="http://schemas.microsoft.com/office/drawing/2014/main" id="{9601BB09-4620-2257-09A3-27D79CCB783E}"/>
              </a:ext>
            </a:extLst>
          </p:cNvPr>
          <p:cNvSpPr/>
          <p:nvPr/>
        </p:nvSpPr>
        <p:spPr>
          <a:xfrm>
            <a:off x="9818605" y="5068111"/>
            <a:ext cx="1141716" cy="455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kstvak 6">
            <a:extLst>
              <a:ext uri="{FF2B5EF4-FFF2-40B4-BE49-F238E27FC236}">
                <a16:creationId xmlns:a16="http://schemas.microsoft.com/office/drawing/2014/main" id="{82C20A20-4D01-E066-D647-3A8247B5D527}"/>
              </a:ext>
            </a:extLst>
          </p:cNvPr>
          <p:cNvSpPr txBox="1"/>
          <p:nvPr/>
        </p:nvSpPr>
        <p:spPr>
          <a:xfrm>
            <a:off x="9315422" y="5601299"/>
            <a:ext cx="320040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Weet</a:t>
            </a:r>
            <a:r>
              <a:rPr kumimoji="0" lang="nl-NL" sz="44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ik niet</a:t>
            </a:r>
            <a:endParaRPr kumimoji="0" lang="nl-NL"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BC136322-49FA-01AD-A577-2900292F4488}"/>
              </a:ext>
            </a:extLst>
          </p:cNvPr>
          <p:cNvSpPr txBox="1">
            <a:spLocks noChangeArrowheads="1"/>
          </p:cNvSpPr>
          <p:nvPr/>
        </p:nvSpPr>
        <p:spPr bwMode="auto">
          <a:xfrm>
            <a:off x="9727713" y="3719005"/>
            <a:ext cx="1601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a:t>
            </a:r>
          </a:p>
        </p:txBody>
      </p:sp>
      <p:sp>
        <p:nvSpPr>
          <p:cNvPr id="10" name="Rechthoek 9">
            <a:extLst>
              <a:ext uri="{FF2B5EF4-FFF2-40B4-BE49-F238E27FC236}">
                <a16:creationId xmlns:a16="http://schemas.microsoft.com/office/drawing/2014/main" id="{57CA8CE6-9264-914B-F395-0A5F8C4E3AB0}"/>
              </a:ext>
            </a:extLst>
          </p:cNvPr>
          <p:cNvSpPr/>
          <p:nvPr/>
        </p:nvSpPr>
        <p:spPr>
          <a:xfrm>
            <a:off x="5037054" y="2642104"/>
            <a:ext cx="1191049" cy="28428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hthoek 11">
            <a:extLst>
              <a:ext uri="{FF2B5EF4-FFF2-40B4-BE49-F238E27FC236}">
                <a16:creationId xmlns:a16="http://schemas.microsoft.com/office/drawing/2014/main" id="{112F07D9-FF5D-4E83-1679-5F5E05F37398}"/>
              </a:ext>
            </a:extLst>
          </p:cNvPr>
          <p:cNvSpPr/>
          <p:nvPr/>
        </p:nvSpPr>
        <p:spPr>
          <a:xfrm>
            <a:off x="8280331" y="2862871"/>
            <a:ext cx="1035091" cy="26606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vak 12">
            <a:extLst>
              <a:ext uri="{FF2B5EF4-FFF2-40B4-BE49-F238E27FC236}">
                <a16:creationId xmlns:a16="http://schemas.microsoft.com/office/drawing/2014/main" id="{FD23F590-7E19-5557-718F-B36308862A40}"/>
              </a:ext>
            </a:extLst>
          </p:cNvPr>
          <p:cNvSpPr txBox="1"/>
          <p:nvPr/>
        </p:nvSpPr>
        <p:spPr>
          <a:xfrm>
            <a:off x="8208903" y="3349515"/>
            <a:ext cx="149784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5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26%</a:t>
            </a:r>
          </a:p>
        </p:txBody>
      </p:sp>
      <p:sp>
        <p:nvSpPr>
          <p:cNvPr id="14" name="Rechthoek 13">
            <a:extLst>
              <a:ext uri="{FF2B5EF4-FFF2-40B4-BE49-F238E27FC236}">
                <a16:creationId xmlns:a16="http://schemas.microsoft.com/office/drawing/2014/main" id="{D3C7034A-5307-CA30-1D00-51F5566778A1}"/>
              </a:ext>
            </a:extLst>
          </p:cNvPr>
          <p:cNvSpPr/>
          <p:nvPr/>
        </p:nvSpPr>
        <p:spPr>
          <a:xfrm>
            <a:off x="1935289" y="2091448"/>
            <a:ext cx="1191049" cy="33453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kstvak 14">
            <a:extLst>
              <a:ext uri="{FF2B5EF4-FFF2-40B4-BE49-F238E27FC236}">
                <a16:creationId xmlns:a16="http://schemas.microsoft.com/office/drawing/2014/main" id="{A5D80BE3-52B6-9842-9CFF-1C28B4B5BB4D}"/>
              </a:ext>
            </a:extLst>
          </p:cNvPr>
          <p:cNvSpPr txBox="1"/>
          <p:nvPr/>
        </p:nvSpPr>
        <p:spPr>
          <a:xfrm>
            <a:off x="4958406" y="3349515"/>
            <a:ext cx="149784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5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30%</a:t>
            </a:r>
          </a:p>
        </p:txBody>
      </p:sp>
      <p:sp>
        <p:nvSpPr>
          <p:cNvPr id="17" name="Tekstvak 16">
            <a:extLst>
              <a:ext uri="{FF2B5EF4-FFF2-40B4-BE49-F238E27FC236}">
                <a16:creationId xmlns:a16="http://schemas.microsoft.com/office/drawing/2014/main" id="{7B2F1EDB-C36A-50E8-29F7-47ACBCC29CA0}"/>
              </a:ext>
            </a:extLst>
          </p:cNvPr>
          <p:cNvSpPr txBox="1"/>
          <p:nvPr/>
        </p:nvSpPr>
        <p:spPr>
          <a:xfrm>
            <a:off x="1846563" y="3333554"/>
            <a:ext cx="149784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5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44%</a:t>
            </a:r>
          </a:p>
        </p:txBody>
      </p:sp>
      <p:sp>
        <p:nvSpPr>
          <p:cNvPr id="19" name="Tekstvak 18">
            <a:extLst>
              <a:ext uri="{FF2B5EF4-FFF2-40B4-BE49-F238E27FC236}">
                <a16:creationId xmlns:a16="http://schemas.microsoft.com/office/drawing/2014/main" id="{47FAE47E-B084-C54F-3848-6401FFCE13CA}"/>
              </a:ext>
            </a:extLst>
          </p:cNvPr>
          <p:cNvSpPr txBox="1">
            <a:spLocks noChangeArrowheads="1"/>
          </p:cNvSpPr>
          <p:nvPr/>
        </p:nvSpPr>
        <p:spPr bwMode="auto">
          <a:xfrm>
            <a:off x="4761117" y="1948962"/>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leerlingen</a:t>
            </a:r>
          </a:p>
        </p:txBody>
      </p:sp>
      <p:sp>
        <p:nvSpPr>
          <p:cNvPr id="20" name="Tekstvak 19">
            <a:extLst>
              <a:ext uri="{FF2B5EF4-FFF2-40B4-BE49-F238E27FC236}">
                <a16:creationId xmlns:a16="http://schemas.microsoft.com/office/drawing/2014/main" id="{D76B38DA-F9ED-3CB3-2061-7C7671129DD2}"/>
              </a:ext>
            </a:extLst>
          </p:cNvPr>
          <p:cNvSpPr txBox="1">
            <a:spLocks noChangeArrowheads="1"/>
          </p:cNvSpPr>
          <p:nvPr/>
        </p:nvSpPr>
        <p:spPr bwMode="auto">
          <a:xfrm>
            <a:off x="1620965" y="1462199"/>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leerlingen</a:t>
            </a:r>
          </a:p>
        </p:txBody>
      </p:sp>
      <p:sp>
        <p:nvSpPr>
          <p:cNvPr id="21" name="Tekstvak 20">
            <a:extLst>
              <a:ext uri="{FF2B5EF4-FFF2-40B4-BE49-F238E27FC236}">
                <a16:creationId xmlns:a16="http://schemas.microsoft.com/office/drawing/2014/main" id="{5B1DDF5F-67BD-C534-7BC2-B8A93711ADD0}"/>
              </a:ext>
            </a:extLst>
          </p:cNvPr>
          <p:cNvSpPr txBox="1">
            <a:spLocks noChangeArrowheads="1"/>
          </p:cNvSpPr>
          <p:nvPr/>
        </p:nvSpPr>
        <p:spPr bwMode="auto">
          <a:xfrm>
            <a:off x="6710008" y="2216759"/>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mn-cs"/>
              </a:rPr>
              <a:t>ouders</a:t>
            </a:r>
          </a:p>
        </p:txBody>
      </p:sp>
      <p:sp>
        <p:nvSpPr>
          <p:cNvPr id="22" name="Tekstvak 21">
            <a:extLst>
              <a:ext uri="{FF2B5EF4-FFF2-40B4-BE49-F238E27FC236}">
                <a16:creationId xmlns:a16="http://schemas.microsoft.com/office/drawing/2014/main" id="{81FE1101-AD90-7829-9AA5-83B0D8015CA9}"/>
              </a:ext>
            </a:extLst>
          </p:cNvPr>
          <p:cNvSpPr txBox="1">
            <a:spLocks noChangeArrowheads="1"/>
          </p:cNvSpPr>
          <p:nvPr/>
        </p:nvSpPr>
        <p:spPr bwMode="auto">
          <a:xfrm>
            <a:off x="3381355" y="2248468"/>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mn-cs"/>
              </a:rPr>
              <a:t>ouders</a:t>
            </a:r>
          </a:p>
        </p:txBody>
      </p:sp>
      <p:sp>
        <p:nvSpPr>
          <p:cNvPr id="23" name="Tekstvak 22">
            <a:extLst>
              <a:ext uri="{FF2B5EF4-FFF2-40B4-BE49-F238E27FC236}">
                <a16:creationId xmlns:a16="http://schemas.microsoft.com/office/drawing/2014/main" id="{625360D6-23D8-3441-191A-47E7736FC477}"/>
              </a:ext>
            </a:extLst>
          </p:cNvPr>
          <p:cNvSpPr txBox="1">
            <a:spLocks noChangeArrowheads="1"/>
          </p:cNvSpPr>
          <p:nvPr/>
        </p:nvSpPr>
        <p:spPr bwMode="auto">
          <a:xfrm>
            <a:off x="250475" y="1462628"/>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mn-cs"/>
              </a:rPr>
              <a:t>ouders</a:t>
            </a:r>
          </a:p>
        </p:txBody>
      </p:sp>
    </p:spTree>
    <p:extLst>
      <p:ext uri="{BB962C8B-B14F-4D97-AF65-F5344CB8AC3E}">
        <p14:creationId xmlns:p14="http://schemas.microsoft.com/office/powerpoint/2010/main" val="306715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1"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1"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1" nodeType="click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500"/>
                                        <p:tgtEl>
                                          <p:spTgt spid="2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1"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2" grpId="0"/>
      <p:bldP spid="9" grpId="0"/>
      <p:bldP spid="9" grpId="1"/>
      <p:bldP spid="11" grpId="0"/>
      <p:bldP spid="11" grpId="1"/>
      <p:bldP spid="16" grpId="0"/>
      <p:bldP spid="16" grpId="1"/>
      <p:bldP spid="28" grpId="0"/>
      <p:bldP spid="28" grpId="1"/>
      <p:bldP spid="29" grpId="0"/>
      <p:bldP spid="29" grpId="1"/>
      <p:bldP spid="4" grpId="0" animBg="1"/>
      <p:bldP spid="32" grpId="0"/>
      <p:bldP spid="32" grpId="1"/>
      <p:bldP spid="33" grpId="0"/>
      <p:bldP spid="33" grpId="1"/>
      <p:bldP spid="6" grpId="0" animBg="1"/>
      <p:bldP spid="7" grpId="0"/>
      <p:bldP spid="7" grpId="1"/>
      <p:bldP spid="8" grpId="0"/>
      <p:bldP spid="8" grpId="1"/>
      <p:bldP spid="10" grpId="0" animBg="1"/>
      <p:bldP spid="12" grpId="0" animBg="1"/>
      <p:bldP spid="13" grpId="0"/>
      <p:bldP spid="14" grpId="0" animBg="1"/>
      <p:bldP spid="15" grpId="0"/>
      <p:bldP spid="17" grpId="0"/>
      <p:bldP spid="19" grpId="0"/>
      <p:bldP spid="19" grpId="1"/>
      <p:bldP spid="20" grpId="0"/>
      <p:bldP spid="20" grpId="1"/>
      <p:bldP spid="21" grpId="0"/>
      <p:bldP spid="21" grpId="1"/>
      <p:bldP spid="22" grpId="0"/>
      <p:bldP spid="22" grpId="1"/>
      <p:bldP spid="23" grpId="0"/>
      <p:bldP spid="2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743E4-C989-6124-D022-0DB8686979C5}"/>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5A599B9A-6AC0-E37F-8E7D-227E641E7FAC}"/>
              </a:ext>
            </a:extLst>
          </p:cNvPr>
          <p:cNvSpPr/>
          <p:nvPr/>
        </p:nvSpPr>
        <p:spPr>
          <a:xfrm>
            <a:off x="8580021" y="5194571"/>
            <a:ext cx="1141716" cy="1004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5C65281-89E3-646D-9290-9CEA8EC80BA1}"/>
              </a:ext>
            </a:extLst>
          </p:cNvPr>
          <p:cNvSpPr>
            <a:spLocks noGrp="1"/>
          </p:cNvSpPr>
          <p:nvPr>
            <p:ph type="title"/>
          </p:nvPr>
        </p:nvSpPr>
        <p:spPr>
          <a:xfrm>
            <a:off x="152400" y="52388"/>
            <a:ext cx="11742247" cy="1325562"/>
          </a:xfrm>
        </p:spPr>
        <p:txBody>
          <a:bodyPr rtlCol="0">
            <a:normAutofit/>
          </a:bodyPr>
          <a:lstStyle/>
          <a:p>
            <a:pPr algn="ctr" eaLnBrk="1" fontAlgn="auto" hangingPunct="1">
              <a:spcAft>
                <a:spcPts val="0"/>
              </a:spcAft>
              <a:defRPr/>
            </a:pPr>
            <a: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Kunnen de ouders iets doen om prestatiedruk te verminderen?</a:t>
            </a:r>
            <a:endPar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Light"/>
            </a:endParaRPr>
          </a:p>
        </p:txBody>
      </p:sp>
      <p:sp>
        <p:nvSpPr>
          <p:cNvPr id="11" name="Tekstvak 10">
            <a:extLst>
              <a:ext uri="{FF2B5EF4-FFF2-40B4-BE49-F238E27FC236}">
                <a16:creationId xmlns:a16="http://schemas.microsoft.com/office/drawing/2014/main" id="{4040564E-88A5-76F1-43B6-E94236402EDE}"/>
              </a:ext>
            </a:extLst>
          </p:cNvPr>
          <p:cNvSpPr txBox="1"/>
          <p:nvPr/>
        </p:nvSpPr>
        <p:spPr>
          <a:xfrm>
            <a:off x="5087686" y="6089650"/>
            <a:ext cx="30154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Ja beperkt</a:t>
            </a:r>
          </a:p>
        </p:txBody>
      </p:sp>
      <p:sp>
        <p:nvSpPr>
          <p:cNvPr id="16" name="Tekstvak 15">
            <a:extLst>
              <a:ext uri="{FF2B5EF4-FFF2-40B4-BE49-F238E27FC236}">
                <a16:creationId xmlns:a16="http://schemas.microsoft.com/office/drawing/2014/main" id="{8925DD2F-C434-16C6-A12A-31BC2C6A24C3}"/>
              </a:ext>
            </a:extLst>
          </p:cNvPr>
          <p:cNvSpPr txBox="1"/>
          <p:nvPr/>
        </p:nvSpPr>
        <p:spPr>
          <a:xfrm>
            <a:off x="9245709" y="6061712"/>
            <a:ext cx="1781175" cy="7699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Nee</a:t>
            </a:r>
          </a:p>
        </p:txBody>
      </p:sp>
      <p:sp>
        <p:nvSpPr>
          <p:cNvPr id="15" name="Rechthoek 14">
            <a:extLst>
              <a:ext uri="{FF2B5EF4-FFF2-40B4-BE49-F238E27FC236}">
                <a16:creationId xmlns:a16="http://schemas.microsoft.com/office/drawing/2014/main" id="{1CC75938-C8A2-F151-1671-6DAD4F55301C}"/>
              </a:ext>
            </a:extLst>
          </p:cNvPr>
          <p:cNvSpPr/>
          <p:nvPr/>
        </p:nvSpPr>
        <p:spPr>
          <a:xfrm>
            <a:off x="10502029" y="3295292"/>
            <a:ext cx="1141715" cy="29033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vak 12">
            <a:extLst>
              <a:ext uri="{FF2B5EF4-FFF2-40B4-BE49-F238E27FC236}">
                <a16:creationId xmlns:a16="http://schemas.microsoft.com/office/drawing/2014/main" id="{2F5F10FF-D137-E481-406D-AF51EBC47A21}"/>
              </a:ext>
            </a:extLst>
          </p:cNvPr>
          <p:cNvSpPr txBox="1"/>
          <p:nvPr/>
        </p:nvSpPr>
        <p:spPr>
          <a:xfrm>
            <a:off x="10396807" y="3823656"/>
            <a:ext cx="149784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5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51%</a:t>
            </a:r>
          </a:p>
        </p:txBody>
      </p:sp>
      <p:sp>
        <p:nvSpPr>
          <p:cNvPr id="8" name="Rechthoek 7">
            <a:extLst>
              <a:ext uri="{FF2B5EF4-FFF2-40B4-BE49-F238E27FC236}">
                <a16:creationId xmlns:a16="http://schemas.microsoft.com/office/drawing/2014/main" id="{8C78031D-E04B-B7C2-C6A7-D66A5FBF80DD}"/>
              </a:ext>
            </a:extLst>
          </p:cNvPr>
          <p:cNvSpPr/>
          <p:nvPr/>
        </p:nvSpPr>
        <p:spPr>
          <a:xfrm>
            <a:off x="2470263" y="3631285"/>
            <a:ext cx="1191049" cy="25673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kstvak 17">
            <a:extLst>
              <a:ext uri="{FF2B5EF4-FFF2-40B4-BE49-F238E27FC236}">
                <a16:creationId xmlns:a16="http://schemas.microsoft.com/office/drawing/2014/main" id="{84A210F2-0903-614C-5522-303316EC91A0}"/>
              </a:ext>
            </a:extLst>
          </p:cNvPr>
          <p:cNvSpPr txBox="1"/>
          <p:nvPr/>
        </p:nvSpPr>
        <p:spPr>
          <a:xfrm>
            <a:off x="2397496" y="4106040"/>
            <a:ext cx="149784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5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49%</a:t>
            </a:r>
          </a:p>
        </p:txBody>
      </p:sp>
      <p:sp>
        <p:nvSpPr>
          <p:cNvPr id="23" name="Rechthoek 22">
            <a:extLst>
              <a:ext uri="{FF2B5EF4-FFF2-40B4-BE49-F238E27FC236}">
                <a16:creationId xmlns:a16="http://schemas.microsoft.com/office/drawing/2014/main" id="{6AE2B836-0FB6-21C4-4423-35E46EAE9F1D}"/>
              </a:ext>
            </a:extLst>
          </p:cNvPr>
          <p:cNvSpPr/>
          <p:nvPr/>
        </p:nvSpPr>
        <p:spPr>
          <a:xfrm>
            <a:off x="730288" y="3115655"/>
            <a:ext cx="1141716" cy="3122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kstvak 23">
            <a:extLst>
              <a:ext uri="{FF2B5EF4-FFF2-40B4-BE49-F238E27FC236}">
                <a16:creationId xmlns:a16="http://schemas.microsoft.com/office/drawing/2014/main" id="{95A510C3-C549-69FB-76A7-3631B4BCF05F}"/>
              </a:ext>
            </a:extLst>
          </p:cNvPr>
          <p:cNvSpPr txBox="1"/>
          <p:nvPr/>
        </p:nvSpPr>
        <p:spPr>
          <a:xfrm>
            <a:off x="868363" y="6238031"/>
            <a:ext cx="1196264" cy="7699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mn-cs"/>
              </a:rPr>
              <a:t>Ja</a:t>
            </a:r>
          </a:p>
        </p:txBody>
      </p:sp>
      <p:sp>
        <p:nvSpPr>
          <p:cNvPr id="27" name="Tekstvak 26">
            <a:extLst>
              <a:ext uri="{FF2B5EF4-FFF2-40B4-BE49-F238E27FC236}">
                <a16:creationId xmlns:a16="http://schemas.microsoft.com/office/drawing/2014/main" id="{72CA989F-07D7-0161-8A7D-50532E22E89A}"/>
              </a:ext>
            </a:extLst>
          </p:cNvPr>
          <p:cNvSpPr txBox="1">
            <a:spLocks noChangeArrowheads="1"/>
          </p:cNvSpPr>
          <p:nvPr/>
        </p:nvSpPr>
        <p:spPr bwMode="auto">
          <a:xfrm>
            <a:off x="631825" y="4340225"/>
            <a:ext cx="1601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60%</a:t>
            </a:r>
          </a:p>
        </p:txBody>
      </p:sp>
      <p:sp>
        <p:nvSpPr>
          <p:cNvPr id="30" name="Rechthoek 29">
            <a:extLst>
              <a:ext uri="{FF2B5EF4-FFF2-40B4-BE49-F238E27FC236}">
                <a16:creationId xmlns:a16="http://schemas.microsoft.com/office/drawing/2014/main" id="{7EAF39CC-C4A4-33AD-407B-2E9F56918621}"/>
              </a:ext>
            </a:extLst>
          </p:cNvPr>
          <p:cNvSpPr/>
          <p:nvPr/>
        </p:nvSpPr>
        <p:spPr>
          <a:xfrm>
            <a:off x="4866178" y="3631285"/>
            <a:ext cx="1141716" cy="2589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kstvak 30">
            <a:extLst>
              <a:ext uri="{FF2B5EF4-FFF2-40B4-BE49-F238E27FC236}">
                <a16:creationId xmlns:a16="http://schemas.microsoft.com/office/drawing/2014/main" id="{48D1CF0E-4A0A-45B3-9BB6-F3526AF93342}"/>
              </a:ext>
            </a:extLst>
          </p:cNvPr>
          <p:cNvSpPr txBox="1">
            <a:spLocks noChangeArrowheads="1"/>
          </p:cNvSpPr>
          <p:nvPr/>
        </p:nvSpPr>
        <p:spPr bwMode="auto">
          <a:xfrm>
            <a:off x="4810328" y="4529322"/>
            <a:ext cx="1601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5400" dirty="0">
                <a:solidFill>
                  <a:prstClr val="black"/>
                </a:solidFill>
              </a:rPr>
              <a:t>27</a:t>
            </a: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
        <p:nvSpPr>
          <p:cNvPr id="34" name="Tekstvak 33">
            <a:extLst>
              <a:ext uri="{FF2B5EF4-FFF2-40B4-BE49-F238E27FC236}">
                <a16:creationId xmlns:a16="http://schemas.microsoft.com/office/drawing/2014/main" id="{3D967727-F7A0-FC3A-987A-A359E4BF3B02}"/>
              </a:ext>
            </a:extLst>
          </p:cNvPr>
          <p:cNvSpPr txBox="1">
            <a:spLocks noChangeArrowheads="1"/>
          </p:cNvSpPr>
          <p:nvPr/>
        </p:nvSpPr>
        <p:spPr bwMode="auto">
          <a:xfrm>
            <a:off x="8580021" y="4453019"/>
            <a:ext cx="1601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13%</a:t>
            </a:r>
          </a:p>
        </p:txBody>
      </p:sp>
      <p:sp>
        <p:nvSpPr>
          <p:cNvPr id="3" name="Tekstvak 2">
            <a:extLst>
              <a:ext uri="{FF2B5EF4-FFF2-40B4-BE49-F238E27FC236}">
                <a16:creationId xmlns:a16="http://schemas.microsoft.com/office/drawing/2014/main" id="{F52538D9-08CC-73B3-2371-507DFDE50152}"/>
              </a:ext>
            </a:extLst>
          </p:cNvPr>
          <p:cNvSpPr txBox="1">
            <a:spLocks noChangeArrowheads="1"/>
          </p:cNvSpPr>
          <p:nvPr/>
        </p:nvSpPr>
        <p:spPr bwMode="auto">
          <a:xfrm>
            <a:off x="8496222" y="4106040"/>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mn-cs"/>
              </a:rPr>
              <a:t>ouders</a:t>
            </a:r>
          </a:p>
        </p:txBody>
      </p:sp>
      <p:sp>
        <p:nvSpPr>
          <p:cNvPr id="4" name="Tekstvak 3">
            <a:extLst>
              <a:ext uri="{FF2B5EF4-FFF2-40B4-BE49-F238E27FC236}">
                <a16:creationId xmlns:a16="http://schemas.microsoft.com/office/drawing/2014/main" id="{47410847-A90B-2A05-0B04-939BE40A7E74}"/>
              </a:ext>
            </a:extLst>
          </p:cNvPr>
          <p:cNvSpPr txBox="1">
            <a:spLocks noChangeArrowheads="1"/>
          </p:cNvSpPr>
          <p:nvPr/>
        </p:nvSpPr>
        <p:spPr bwMode="auto">
          <a:xfrm>
            <a:off x="4568408" y="2993198"/>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mn-cs"/>
              </a:rPr>
              <a:t>ouders</a:t>
            </a:r>
          </a:p>
        </p:txBody>
      </p:sp>
      <p:sp>
        <p:nvSpPr>
          <p:cNvPr id="6" name="Tekstvak 5">
            <a:extLst>
              <a:ext uri="{FF2B5EF4-FFF2-40B4-BE49-F238E27FC236}">
                <a16:creationId xmlns:a16="http://schemas.microsoft.com/office/drawing/2014/main" id="{C1662730-12C2-DDFF-6AB0-92F79C098EEA}"/>
              </a:ext>
            </a:extLst>
          </p:cNvPr>
          <p:cNvSpPr txBox="1">
            <a:spLocks noChangeArrowheads="1"/>
          </p:cNvSpPr>
          <p:nvPr/>
        </p:nvSpPr>
        <p:spPr bwMode="auto">
          <a:xfrm>
            <a:off x="464456" y="2424740"/>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mn-cs"/>
              </a:rPr>
              <a:t>ouders</a:t>
            </a:r>
          </a:p>
        </p:txBody>
      </p:sp>
      <p:sp>
        <p:nvSpPr>
          <p:cNvPr id="12" name="Tekstvak 11">
            <a:extLst>
              <a:ext uri="{FF2B5EF4-FFF2-40B4-BE49-F238E27FC236}">
                <a16:creationId xmlns:a16="http://schemas.microsoft.com/office/drawing/2014/main" id="{33DAD4FD-13D6-FB85-8C9A-1F2F97B482BE}"/>
              </a:ext>
            </a:extLst>
          </p:cNvPr>
          <p:cNvSpPr txBox="1">
            <a:spLocks noChangeArrowheads="1"/>
          </p:cNvSpPr>
          <p:nvPr/>
        </p:nvSpPr>
        <p:spPr bwMode="auto">
          <a:xfrm>
            <a:off x="1977226" y="2932878"/>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leerlingen</a:t>
            </a:r>
          </a:p>
        </p:txBody>
      </p:sp>
      <p:sp>
        <p:nvSpPr>
          <p:cNvPr id="14" name="Tekstvak 13">
            <a:extLst>
              <a:ext uri="{FF2B5EF4-FFF2-40B4-BE49-F238E27FC236}">
                <a16:creationId xmlns:a16="http://schemas.microsoft.com/office/drawing/2014/main" id="{9D20C2EF-8EAD-6356-2A72-B9ADFF1E6A22}"/>
              </a:ext>
            </a:extLst>
          </p:cNvPr>
          <p:cNvSpPr txBox="1">
            <a:spLocks noChangeArrowheads="1"/>
          </p:cNvSpPr>
          <p:nvPr/>
        </p:nvSpPr>
        <p:spPr bwMode="auto">
          <a:xfrm>
            <a:off x="9888840" y="2670142"/>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leerlingen</a:t>
            </a:r>
          </a:p>
        </p:txBody>
      </p:sp>
    </p:spTree>
    <p:extLst>
      <p:ext uri="{BB962C8B-B14F-4D97-AF65-F5344CB8AC3E}">
        <p14:creationId xmlns:p14="http://schemas.microsoft.com/office/powerpoint/2010/main" val="30770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2" grpId="1"/>
      <p:bldP spid="11" grpId="0"/>
      <p:bldP spid="11" grpId="1"/>
      <p:bldP spid="16" grpId="0"/>
      <p:bldP spid="16" grpId="1"/>
      <p:bldP spid="15" grpId="0" animBg="1"/>
      <p:bldP spid="13" grpId="0"/>
      <p:bldP spid="8" grpId="0" animBg="1"/>
      <p:bldP spid="18" grpId="0"/>
      <p:bldP spid="23" grpId="0" animBg="1"/>
      <p:bldP spid="24" grpId="0"/>
      <p:bldP spid="24" grpId="1"/>
      <p:bldP spid="27" grpId="0"/>
      <p:bldP spid="27" grpId="1"/>
      <p:bldP spid="30" grpId="0" animBg="1"/>
      <p:bldP spid="31" grpId="0"/>
      <p:bldP spid="31" grpId="1"/>
      <p:bldP spid="34" grpId="0"/>
      <p:bldP spid="34" grpId="1"/>
      <p:bldP spid="3" grpId="0"/>
      <p:bldP spid="3" grpId="1"/>
      <p:bldP spid="4" grpId="0"/>
      <p:bldP spid="4" grpId="1"/>
      <p:bldP spid="6" grpId="0"/>
      <p:bldP spid="6" grpId="1"/>
      <p:bldP spid="12" grpId="0"/>
      <p:bldP spid="12" grpId="1"/>
      <p:bldP spid="14" grpId="0"/>
      <p:bldP spid="1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5EB06-B166-C4B8-BC04-87391143157C}"/>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48BC28C6-C1EC-29C9-C188-15E1E9164C2F}"/>
              </a:ext>
            </a:extLst>
          </p:cNvPr>
          <p:cNvSpPr/>
          <p:nvPr/>
        </p:nvSpPr>
        <p:spPr>
          <a:xfrm>
            <a:off x="8532031" y="5377467"/>
            <a:ext cx="1141716" cy="672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BCE3439-6E7D-F1C1-FFD0-2EE1CEB8524C}"/>
              </a:ext>
            </a:extLst>
          </p:cNvPr>
          <p:cNvSpPr>
            <a:spLocks noGrp="1"/>
          </p:cNvSpPr>
          <p:nvPr>
            <p:ph type="title"/>
          </p:nvPr>
        </p:nvSpPr>
        <p:spPr>
          <a:xfrm>
            <a:off x="796925" y="52388"/>
            <a:ext cx="10515600" cy="1325562"/>
          </a:xfrm>
        </p:spPr>
        <p:txBody>
          <a:bodyPr rtlCol="0">
            <a:normAutofit/>
          </a:bodyPr>
          <a:lstStyle/>
          <a:p>
            <a:pPr algn="ctr" eaLnBrk="1" fontAlgn="auto" hangingPunct="1">
              <a:spcAft>
                <a:spcPts val="0"/>
              </a:spcAft>
              <a:defRPr/>
            </a:pPr>
            <a: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Kan de school iets doen om prestatiedruk te verminderen?</a:t>
            </a:r>
            <a:endPar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Light"/>
            </a:endParaRPr>
          </a:p>
        </p:txBody>
      </p:sp>
      <p:sp>
        <p:nvSpPr>
          <p:cNvPr id="11" name="Tekstvak 10">
            <a:extLst>
              <a:ext uri="{FF2B5EF4-FFF2-40B4-BE49-F238E27FC236}">
                <a16:creationId xmlns:a16="http://schemas.microsoft.com/office/drawing/2014/main" id="{03901D45-3136-4016-C8DD-1E6347AA73C6}"/>
              </a:ext>
            </a:extLst>
          </p:cNvPr>
          <p:cNvSpPr txBox="1"/>
          <p:nvPr/>
        </p:nvSpPr>
        <p:spPr>
          <a:xfrm>
            <a:off x="5087686" y="6089650"/>
            <a:ext cx="30154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Ja beperkt</a:t>
            </a:r>
          </a:p>
        </p:txBody>
      </p:sp>
      <p:sp>
        <p:nvSpPr>
          <p:cNvPr id="16" name="Tekstvak 15">
            <a:extLst>
              <a:ext uri="{FF2B5EF4-FFF2-40B4-BE49-F238E27FC236}">
                <a16:creationId xmlns:a16="http://schemas.microsoft.com/office/drawing/2014/main" id="{54928E8F-A712-8180-78C8-2F525BCC1E01}"/>
              </a:ext>
            </a:extLst>
          </p:cNvPr>
          <p:cNvSpPr txBox="1"/>
          <p:nvPr/>
        </p:nvSpPr>
        <p:spPr>
          <a:xfrm>
            <a:off x="9245709" y="6061712"/>
            <a:ext cx="1781175" cy="7699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Nee</a:t>
            </a:r>
          </a:p>
        </p:txBody>
      </p:sp>
      <p:sp>
        <p:nvSpPr>
          <p:cNvPr id="14" name="Rechthoek 13">
            <a:extLst>
              <a:ext uri="{FF2B5EF4-FFF2-40B4-BE49-F238E27FC236}">
                <a16:creationId xmlns:a16="http://schemas.microsoft.com/office/drawing/2014/main" id="{E5B261A9-AA30-602B-08DD-2C39154A2A19}"/>
              </a:ext>
            </a:extLst>
          </p:cNvPr>
          <p:cNvSpPr/>
          <p:nvPr/>
        </p:nvSpPr>
        <p:spPr>
          <a:xfrm>
            <a:off x="6340039" y="3568146"/>
            <a:ext cx="1191049" cy="26305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00318BA4-421F-A323-F3D3-DD6AF601EA59}"/>
              </a:ext>
            </a:extLst>
          </p:cNvPr>
          <p:cNvSpPr/>
          <p:nvPr/>
        </p:nvSpPr>
        <p:spPr>
          <a:xfrm>
            <a:off x="10598845" y="3511686"/>
            <a:ext cx="1035091" cy="26305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vak 12">
            <a:extLst>
              <a:ext uri="{FF2B5EF4-FFF2-40B4-BE49-F238E27FC236}">
                <a16:creationId xmlns:a16="http://schemas.microsoft.com/office/drawing/2014/main" id="{72A82B68-6D70-1C55-1B35-6D1E9432785D}"/>
              </a:ext>
            </a:extLst>
          </p:cNvPr>
          <p:cNvSpPr txBox="1"/>
          <p:nvPr/>
        </p:nvSpPr>
        <p:spPr>
          <a:xfrm>
            <a:off x="10473932" y="3937596"/>
            <a:ext cx="149784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5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35%</a:t>
            </a:r>
          </a:p>
        </p:txBody>
      </p:sp>
      <p:sp>
        <p:nvSpPr>
          <p:cNvPr id="8" name="Rechthoek 7">
            <a:extLst>
              <a:ext uri="{FF2B5EF4-FFF2-40B4-BE49-F238E27FC236}">
                <a16:creationId xmlns:a16="http://schemas.microsoft.com/office/drawing/2014/main" id="{82BAA3A6-8931-DDE3-308A-64185CD346B2}"/>
              </a:ext>
            </a:extLst>
          </p:cNvPr>
          <p:cNvSpPr/>
          <p:nvPr/>
        </p:nvSpPr>
        <p:spPr>
          <a:xfrm>
            <a:off x="2423468" y="3631285"/>
            <a:ext cx="1191049" cy="25673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kstvak 16">
            <a:extLst>
              <a:ext uri="{FF2B5EF4-FFF2-40B4-BE49-F238E27FC236}">
                <a16:creationId xmlns:a16="http://schemas.microsoft.com/office/drawing/2014/main" id="{3B1A7312-6071-1325-233F-7D14E04FC16D}"/>
              </a:ext>
            </a:extLst>
          </p:cNvPr>
          <p:cNvSpPr txBox="1"/>
          <p:nvPr/>
        </p:nvSpPr>
        <p:spPr>
          <a:xfrm>
            <a:off x="6250570" y="3960083"/>
            <a:ext cx="149784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5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34%</a:t>
            </a:r>
          </a:p>
        </p:txBody>
      </p:sp>
      <p:sp>
        <p:nvSpPr>
          <p:cNvPr id="18" name="Tekstvak 17">
            <a:extLst>
              <a:ext uri="{FF2B5EF4-FFF2-40B4-BE49-F238E27FC236}">
                <a16:creationId xmlns:a16="http://schemas.microsoft.com/office/drawing/2014/main" id="{BEE5C6F7-8C3A-AD29-29CA-50DDA180A9EF}"/>
              </a:ext>
            </a:extLst>
          </p:cNvPr>
          <p:cNvSpPr txBox="1"/>
          <p:nvPr/>
        </p:nvSpPr>
        <p:spPr>
          <a:xfrm>
            <a:off x="2391668" y="4076205"/>
            <a:ext cx="149784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5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34%</a:t>
            </a:r>
          </a:p>
        </p:txBody>
      </p:sp>
      <p:sp>
        <p:nvSpPr>
          <p:cNvPr id="23" name="Rechthoek 22">
            <a:extLst>
              <a:ext uri="{FF2B5EF4-FFF2-40B4-BE49-F238E27FC236}">
                <a16:creationId xmlns:a16="http://schemas.microsoft.com/office/drawing/2014/main" id="{64B79563-2305-33F1-B657-FB83168FCAFC}"/>
              </a:ext>
            </a:extLst>
          </p:cNvPr>
          <p:cNvSpPr/>
          <p:nvPr/>
        </p:nvSpPr>
        <p:spPr>
          <a:xfrm>
            <a:off x="730288" y="3115655"/>
            <a:ext cx="1141716" cy="3122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kstvak 23">
            <a:extLst>
              <a:ext uri="{FF2B5EF4-FFF2-40B4-BE49-F238E27FC236}">
                <a16:creationId xmlns:a16="http://schemas.microsoft.com/office/drawing/2014/main" id="{5A86F24B-3FC2-79F5-7E3A-9FF8572854C5}"/>
              </a:ext>
            </a:extLst>
          </p:cNvPr>
          <p:cNvSpPr txBox="1"/>
          <p:nvPr/>
        </p:nvSpPr>
        <p:spPr>
          <a:xfrm>
            <a:off x="868363" y="6238031"/>
            <a:ext cx="1196264" cy="7699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mn-cs"/>
              </a:rPr>
              <a:t>Ja</a:t>
            </a:r>
          </a:p>
        </p:txBody>
      </p:sp>
      <p:sp>
        <p:nvSpPr>
          <p:cNvPr id="27" name="Tekstvak 26">
            <a:extLst>
              <a:ext uri="{FF2B5EF4-FFF2-40B4-BE49-F238E27FC236}">
                <a16:creationId xmlns:a16="http://schemas.microsoft.com/office/drawing/2014/main" id="{CEC275B8-A355-CB1B-D1D1-3E49B7A975A9}"/>
              </a:ext>
            </a:extLst>
          </p:cNvPr>
          <p:cNvSpPr txBox="1">
            <a:spLocks noChangeArrowheads="1"/>
          </p:cNvSpPr>
          <p:nvPr/>
        </p:nvSpPr>
        <p:spPr bwMode="auto">
          <a:xfrm>
            <a:off x="631825" y="4340225"/>
            <a:ext cx="1601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55%</a:t>
            </a:r>
          </a:p>
        </p:txBody>
      </p:sp>
      <p:sp>
        <p:nvSpPr>
          <p:cNvPr id="30" name="Rechthoek 29">
            <a:extLst>
              <a:ext uri="{FF2B5EF4-FFF2-40B4-BE49-F238E27FC236}">
                <a16:creationId xmlns:a16="http://schemas.microsoft.com/office/drawing/2014/main" id="{D8E09D50-37DC-4D65-8865-D938135BC2E5}"/>
              </a:ext>
            </a:extLst>
          </p:cNvPr>
          <p:cNvSpPr/>
          <p:nvPr/>
        </p:nvSpPr>
        <p:spPr>
          <a:xfrm>
            <a:off x="4866178" y="3631285"/>
            <a:ext cx="1141716" cy="2589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kstvak 30">
            <a:extLst>
              <a:ext uri="{FF2B5EF4-FFF2-40B4-BE49-F238E27FC236}">
                <a16:creationId xmlns:a16="http://schemas.microsoft.com/office/drawing/2014/main" id="{35D84576-980E-EFC8-F096-9AC5186E11F8}"/>
              </a:ext>
            </a:extLst>
          </p:cNvPr>
          <p:cNvSpPr txBox="1">
            <a:spLocks noChangeArrowheads="1"/>
          </p:cNvSpPr>
          <p:nvPr/>
        </p:nvSpPr>
        <p:spPr bwMode="auto">
          <a:xfrm>
            <a:off x="4810328" y="4529322"/>
            <a:ext cx="1601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32%</a:t>
            </a:r>
          </a:p>
        </p:txBody>
      </p:sp>
      <p:sp>
        <p:nvSpPr>
          <p:cNvPr id="34" name="Tekstvak 33">
            <a:extLst>
              <a:ext uri="{FF2B5EF4-FFF2-40B4-BE49-F238E27FC236}">
                <a16:creationId xmlns:a16="http://schemas.microsoft.com/office/drawing/2014/main" id="{9093EE73-CA2B-63E8-EC5E-AACA7E20C5F5}"/>
              </a:ext>
            </a:extLst>
          </p:cNvPr>
          <p:cNvSpPr txBox="1">
            <a:spLocks noChangeArrowheads="1"/>
          </p:cNvSpPr>
          <p:nvPr/>
        </p:nvSpPr>
        <p:spPr bwMode="auto">
          <a:xfrm>
            <a:off x="8580021" y="4453019"/>
            <a:ext cx="1601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a:t>
            </a:r>
          </a:p>
        </p:txBody>
      </p:sp>
      <p:sp>
        <p:nvSpPr>
          <p:cNvPr id="3" name="Tekstvak 2">
            <a:extLst>
              <a:ext uri="{FF2B5EF4-FFF2-40B4-BE49-F238E27FC236}">
                <a16:creationId xmlns:a16="http://schemas.microsoft.com/office/drawing/2014/main" id="{720D5600-6586-C39C-D4C7-FC34D3449B82}"/>
              </a:ext>
            </a:extLst>
          </p:cNvPr>
          <p:cNvSpPr txBox="1">
            <a:spLocks noChangeArrowheads="1"/>
          </p:cNvSpPr>
          <p:nvPr/>
        </p:nvSpPr>
        <p:spPr bwMode="auto">
          <a:xfrm>
            <a:off x="464456" y="2328678"/>
            <a:ext cx="4122784" cy="64633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mn-cs"/>
              </a:rPr>
              <a:t>ouders</a:t>
            </a:r>
          </a:p>
        </p:txBody>
      </p:sp>
      <p:sp>
        <p:nvSpPr>
          <p:cNvPr id="4" name="Tekstvak 3">
            <a:extLst>
              <a:ext uri="{FF2B5EF4-FFF2-40B4-BE49-F238E27FC236}">
                <a16:creationId xmlns:a16="http://schemas.microsoft.com/office/drawing/2014/main" id="{50D89210-F0C5-3086-24C8-12D7A0535276}"/>
              </a:ext>
            </a:extLst>
          </p:cNvPr>
          <p:cNvSpPr txBox="1">
            <a:spLocks noChangeArrowheads="1"/>
          </p:cNvSpPr>
          <p:nvPr/>
        </p:nvSpPr>
        <p:spPr bwMode="auto">
          <a:xfrm>
            <a:off x="2188012" y="2897917"/>
            <a:ext cx="4122784" cy="64633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leerlingen</a:t>
            </a:r>
          </a:p>
        </p:txBody>
      </p:sp>
      <p:sp>
        <p:nvSpPr>
          <p:cNvPr id="6" name="Tekstvak 5">
            <a:extLst>
              <a:ext uri="{FF2B5EF4-FFF2-40B4-BE49-F238E27FC236}">
                <a16:creationId xmlns:a16="http://schemas.microsoft.com/office/drawing/2014/main" id="{D37B46C1-6F87-101B-AA91-EDC0228F7859}"/>
              </a:ext>
            </a:extLst>
          </p:cNvPr>
          <p:cNvSpPr txBox="1">
            <a:spLocks noChangeArrowheads="1"/>
          </p:cNvSpPr>
          <p:nvPr/>
        </p:nvSpPr>
        <p:spPr bwMode="auto">
          <a:xfrm>
            <a:off x="4587240" y="2917284"/>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mn-cs"/>
              </a:rPr>
              <a:t>ouders</a:t>
            </a:r>
          </a:p>
        </p:txBody>
      </p:sp>
      <p:sp>
        <p:nvSpPr>
          <p:cNvPr id="7" name="Tekstvak 6">
            <a:extLst>
              <a:ext uri="{FF2B5EF4-FFF2-40B4-BE49-F238E27FC236}">
                <a16:creationId xmlns:a16="http://schemas.microsoft.com/office/drawing/2014/main" id="{6E4F5337-6FA6-90AE-23E9-39FA70458CEF}"/>
              </a:ext>
            </a:extLst>
          </p:cNvPr>
          <p:cNvSpPr txBox="1">
            <a:spLocks noChangeArrowheads="1"/>
          </p:cNvSpPr>
          <p:nvPr/>
        </p:nvSpPr>
        <p:spPr bwMode="auto">
          <a:xfrm>
            <a:off x="6083085" y="2691091"/>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leerlingen</a:t>
            </a:r>
          </a:p>
        </p:txBody>
      </p:sp>
      <p:sp>
        <p:nvSpPr>
          <p:cNvPr id="9" name="Tekstvak 8">
            <a:extLst>
              <a:ext uri="{FF2B5EF4-FFF2-40B4-BE49-F238E27FC236}">
                <a16:creationId xmlns:a16="http://schemas.microsoft.com/office/drawing/2014/main" id="{A62ED132-07B5-C6E4-71BC-7DCDCB632D73}"/>
              </a:ext>
            </a:extLst>
          </p:cNvPr>
          <p:cNvSpPr txBox="1">
            <a:spLocks noChangeArrowheads="1"/>
          </p:cNvSpPr>
          <p:nvPr/>
        </p:nvSpPr>
        <p:spPr bwMode="auto">
          <a:xfrm>
            <a:off x="8393932" y="4076205"/>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mn-cs"/>
              </a:rPr>
              <a:t>ouders</a:t>
            </a:r>
          </a:p>
        </p:txBody>
      </p:sp>
      <p:sp>
        <p:nvSpPr>
          <p:cNvPr id="10" name="Tekstvak 9">
            <a:extLst>
              <a:ext uri="{FF2B5EF4-FFF2-40B4-BE49-F238E27FC236}">
                <a16:creationId xmlns:a16="http://schemas.microsoft.com/office/drawing/2014/main" id="{DDA27606-30E8-D258-D4F3-452A083AFA07}"/>
              </a:ext>
            </a:extLst>
          </p:cNvPr>
          <p:cNvSpPr txBox="1">
            <a:spLocks noChangeArrowheads="1"/>
          </p:cNvSpPr>
          <p:nvPr/>
        </p:nvSpPr>
        <p:spPr bwMode="auto">
          <a:xfrm>
            <a:off x="10136296" y="2691091"/>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leerlingen</a:t>
            </a:r>
          </a:p>
        </p:txBody>
      </p:sp>
    </p:spTree>
    <p:extLst>
      <p:ext uri="{BB962C8B-B14F-4D97-AF65-F5344CB8AC3E}">
        <p14:creationId xmlns:p14="http://schemas.microsoft.com/office/powerpoint/2010/main" val="2992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2" grpId="1"/>
      <p:bldP spid="11" grpId="0"/>
      <p:bldP spid="11" grpId="1"/>
      <p:bldP spid="16" grpId="0"/>
      <p:bldP spid="16" grpId="1"/>
      <p:bldP spid="14" grpId="0" animBg="1"/>
      <p:bldP spid="15" grpId="0" animBg="1"/>
      <p:bldP spid="13" grpId="0"/>
      <p:bldP spid="8" grpId="0" animBg="1"/>
      <p:bldP spid="17" grpId="0"/>
      <p:bldP spid="18" grpId="0"/>
      <p:bldP spid="23" grpId="0" animBg="1"/>
      <p:bldP spid="24" grpId="0"/>
      <p:bldP spid="24" grpId="1"/>
      <p:bldP spid="27" grpId="0"/>
      <p:bldP spid="27" grpId="1"/>
      <p:bldP spid="30" grpId="0" animBg="1"/>
      <p:bldP spid="31" grpId="0"/>
      <p:bldP spid="31" grpId="1"/>
      <p:bldP spid="34" grpId="0"/>
      <p:bldP spid="34" grpId="1"/>
      <p:bldP spid="3" grpId="0"/>
      <p:bldP spid="3" grpId="1"/>
      <p:bldP spid="4" grpId="0"/>
      <p:bldP spid="4" grpId="1"/>
      <p:bldP spid="6" grpId="0"/>
      <p:bldP spid="6" grpId="1"/>
      <p:bldP spid="7" grpId="0"/>
      <p:bldP spid="7" grpId="1"/>
      <p:bldP spid="9" grpId="0"/>
      <p:bldP spid="9" grpId="1"/>
      <p:bldP spid="10" grpId="0"/>
      <p:bldP spid="1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458D4-0625-47D6-E416-4703E1512ED2}"/>
              </a:ext>
            </a:extLst>
          </p:cNvPr>
          <p:cNvSpPr>
            <a:spLocks noGrp="1"/>
          </p:cNvSpPr>
          <p:nvPr>
            <p:ph type="title"/>
          </p:nvPr>
        </p:nvSpPr>
        <p:spPr/>
        <p:txBody>
          <a:bodyPr/>
          <a:lstStyle/>
          <a:p>
            <a:r>
              <a:rPr lang="nl-NL" sz="40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Wat zou de school kunnen doen om prestatiedruk te verminderen?</a:t>
            </a:r>
          </a:p>
        </p:txBody>
      </p:sp>
      <p:pic>
        <p:nvPicPr>
          <p:cNvPr id="5" name="Tijdelijke aanduiding voor inhoud 4">
            <a:extLst>
              <a:ext uri="{FF2B5EF4-FFF2-40B4-BE49-F238E27FC236}">
                <a16:creationId xmlns:a16="http://schemas.microsoft.com/office/drawing/2014/main" id="{27D44F07-72B8-9A52-CBC2-9E3BBADF0E8C}"/>
              </a:ext>
            </a:extLst>
          </p:cNvPr>
          <p:cNvPicPr>
            <a:picLocks noGrp="1" noChangeAspect="1"/>
          </p:cNvPicPr>
          <p:nvPr>
            <p:ph idx="1"/>
          </p:nvPr>
        </p:nvPicPr>
        <p:blipFill rotWithShape="1">
          <a:blip r:embed="rId2"/>
          <a:srcRect l="26495" t="51763" r="26630" b="32778"/>
          <a:stretch/>
        </p:blipFill>
        <p:spPr>
          <a:xfrm>
            <a:off x="271138" y="1863525"/>
            <a:ext cx="11154185" cy="2069182"/>
          </a:xfrm>
        </p:spPr>
      </p:pic>
      <p:pic>
        <p:nvPicPr>
          <p:cNvPr id="7" name="Afbeelding 6">
            <a:extLst>
              <a:ext uri="{FF2B5EF4-FFF2-40B4-BE49-F238E27FC236}">
                <a16:creationId xmlns:a16="http://schemas.microsoft.com/office/drawing/2014/main" id="{6B938695-9503-6152-6FF6-DE7DBC0B03AF}"/>
              </a:ext>
            </a:extLst>
          </p:cNvPr>
          <p:cNvPicPr>
            <a:picLocks noChangeAspect="1"/>
          </p:cNvPicPr>
          <p:nvPr/>
        </p:nvPicPr>
        <p:blipFill>
          <a:blip r:embed="rId3"/>
          <a:srcRect l="25862" t="45670" r="28103" b="37625"/>
          <a:stretch/>
        </p:blipFill>
        <p:spPr>
          <a:xfrm>
            <a:off x="230818" y="4398380"/>
            <a:ext cx="11194505" cy="2285021"/>
          </a:xfrm>
          <a:prstGeom prst="rect">
            <a:avLst/>
          </a:prstGeom>
        </p:spPr>
      </p:pic>
      <p:sp>
        <p:nvSpPr>
          <p:cNvPr id="8" name="Tekstvak 7">
            <a:extLst>
              <a:ext uri="{FF2B5EF4-FFF2-40B4-BE49-F238E27FC236}">
                <a16:creationId xmlns:a16="http://schemas.microsoft.com/office/drawing/2014/main" id="{3E377F04-C9BE-D447-C701-E45325C66E13}"/>
              </a:ext>
            </a:extLst>
          </p:cNvPr>
          <p:cNvSpPr txBox="1"/>
          <p:nvPr/>
        </p:nvSpPr>
        <p:spPr>
          <a:xfrm rot="21135079">
            <a:off x="9366140" y="2844204"/>
            <a:ext cx="2512629" cy="923330"/>
          </a:xfrm>
          <a:prstGeom prst="rect">
            <a:avLst/>
          </a:prstGeom>
          <a:noFill/>
        </p:spPr>
        <p:txBody>
          <a:bodyPr wrap="square" rtlCol="0">
            <a:spAutoFit/>
          </a:bodyPr>
          <a:lstStyle/>
          <a:p>
            <a:r>
              <a:rPr lang="nl-NL" sz="5400" dirty="0">
                <a:solidFill>
                  <a:srgbClr val="C00000"/>
                </a:solidFill>
                <a:effectLst>
                  <a:outerShdw blurRad="38100" dist="38100" dir="2700000" algn="tl">
                    <a:srgbClr val="000000">
                      <a:alpha val="43137"/>
                    </a:srgbClr>
                  </a:outerShdw>
                </a:effectLst>
              </a:rPr>
              <a:t>Ouders</a:t>
            </a:r>
            <a:endParaRPr lang="nl-NL" sz="3600" dirty="0">
              <a:solidFill>
                <a:srgbClr val="C00000"/>
              </a:solidFill>
              <a:effectLst>
                <a:outerShdw blurRad="38100" dist="38100" dir="2700000" algn="tl">
                  <a:srgbClr val="000000">
                    <a:alpha val="43137"/>
                  </a:srgbClr>
                </a:outerShdw>
              </a:effectLst>
            </a:endParaRPr>
          </a:p>
        </p:txBody>
      </p:sp>
      <p:sp>
        <p:nvSpPr>
          <p:cNvPr id="9" name="Tekstvak 8">
            <a:extLst>
              <a:ext uri="{FF2B5EF4-FFF2-40B4-BE49-F238E27FC236}">
                <a16:creationId xmlns:a16="http://schemas.microsoft.com/office/drawing/2014/main" id="{97109D15-2CC7-477E-47FE-50CF62C705B3}"/>
              </a:ext>
            </a:extLst>
          </p:cNvPr>
          <p:cNvSpPr txBox="1"/>
          <p:nvPr/>
        </p:nvSpPr>
        <p:spPr>
          <a:xfrm rot="565670">
            <a:off x="9359459" y="5330289"/>
            <a:ext cx="2802189" cy="769441"/>
          </a:xfrm>
          <a:prstGeom prst="rect">
            <a:avLst/>
          </a:prstGeom>
          <a:noFill/>
        </p:spPr>
        <p:txBody>
          <a:bodyPr wrap="square" rtlCol="0">
            <a:spAutoFit/>
          </a:bodyPr>
          <a:lstStyle/>
          <a:p>
            <a:r>
              <a:rPr lang="nl-NL" sz="4400" dirty="0">
                <a:solidFill>
                  <a:srgbClr val="002060"/>
                </a:solidFill>
                <a:effectLst>
                  <a:outerShdw blurRad="38100" dist="38100" dir="2700000" algn="tl">
                    <a:srgbClr val="000000">
                      <a:alpha val="43137"/>
                    </a:srgbClr>
                  </a:outerShdw>
                </a:effectLst>
              </a:rPr>
              <a:t>Leerlingen</a:t>
            </a:r>
          </a:p>
        </p:txBody>
      </p:sp>
    </p:spTree>
    <p:extLst>
      <p:ext uri="{BB962C8B-B14F-4D97-AF65-F5344CB8AC3E}">
        <p14:creationId xmlns:p14="http://schemas.microsoft.com/office/powerpoint/2010/main" val="370042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ister - College Den Hulster">
            <a:extLst>
              <a:ext uri="{FF2B5EF4-FFF2-40B4-BE49-F238E27FC236}">
                <a16:creationId xmlns:a16="http://schemas.microsoft.com/office/drawing/2014/main" id="{AE09FD93-8C78-293A-16BE-E5A9AAEF2CA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233" y="0"/>
            <a:ext cx="5658026" cy="13703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ep 10">
            <a:extLst>
              <a:ext uri="{FF2B5EF4-FFF2-40B4-BE49-F238E27FC236}">
                <a16:creationId xmlns:a16="http://schemas.microsoft.com/office/drawing/2014/main" id="{4ED2C57C-6A05-A1DC-803D-11686E914D20}"/>
              </a:ext>
            </a:extLst>
          </p:cNvPr>
          <p:cNvGrpSpPr/>
          <p:nvPr/>
        </p:nvGrpSpPr>
        <p:grpSpPr>
          <a:xfrm>
            <a:off x="311514" y="1341769"/>
            <a:ext cx="11417038" cy="5253584"/>
            <a:chOff x="311514" y="1341769"/>
            <a:chExt cx="11417038" cy="5253584"/>
          </a:xfrm>
        </p:grpSpPr>
        <p:pic>
          <p:nvPicPr>
            <p:cNvPr id="5" name="Afbeelding 4">
              <a:extLst>
                <a:ext uri="{FF2B5EF4-FFF2-40B4-BE49-F238E27FC236}">
                  <a16:creationId xmlns:a16="http://schemas.microsoft.com/office/drawing/2014/main" id="{E3B7FA6E-8AEA-0DE0-CE21-AC40A77D1713}"/>
                </a:ext>
              </a:extLst>
            </p:cNvPr>
            <p:cNvPicPr>
              <a:picLocks noChangeAspect="1"/>
            </p:cNvPicPr>
            <p:nvPr/>
          </p:nvPicPr>
          <p:blipFill>
            <a:blip r:embed="rId3"/>
            <a:srcRect l="5585" t="48227" r="71277" b="34327"/>
            <a:stretch/>
          </p:blipFill>
          <p:spPr>
            <a:xfrm>
              <a:off x="311514" y="1341770"/>
              <a:ext cx="5658026" cy="2399783"/>
            </a:xfrm>
            <a:prstGeom prst="rect">
              <a:avLst/>
            </a:prstGeom>
          </p:spPr>
        </p:pic>
        <p:pic>
          <p:nvPicPr>
            <p:cNvPr id="6" name="Afbeelding 5">
              <a:extLst>
                <a:ext uri="{FF2B5EF4-FFF2-40B4-BE49-F238E27FC236}">
                  <a16:creationId xmlns:a16="http://schemas.microsoft.com/office/drawing/2014/main" id="{42C3884A-3402-7B10-900B-52ACB35B76E3}"/>
                </a:ext>
              </a:extLst>
            </p:cNvPr>
            <p:cNvPicPr>
              <a:picLocks noChangeAspect="1"/>
            </p:cNvPicPr>
            <p:nvPr/>
          </p:nvPicPr>
          <p:blipFill>
            <a:blip r:embed="rId3"/>
            <a:srcRect l="70279" t="48227" r="6250" b="34327"/>
            <a:stretch/>
          </p:blipFill>
          <p:spPr>
            <a:xfrm>
              <a:off x="5888246" y="1341769"/>
              <a:ext cx="5739320" cy="2399784"/>
            </a:xfrm>
            <a:prstGeom prst="rect">
              <a:avLst/>
            </a:prstGeom>
          </p:spPr>
        </p:pic>
        <p:grpSp>
          <p:nvGrpSpPr>
            <p:cNvPr id="10" name="Groep 9">
              <a:extLst>
                <a:ext uri="{FF2B5EF4-FFF2-40B4-BE49-F238E27FC236}">
                  <a16:creationId xmlns:a16="http://schemas.microsoft.com/office/drawing/2014/main" id="{4ED89292-3F70-4B8C-05CA-32FA01204FC4}"/>
                </a:ext>
              </a:extLst>
            </p:cNvPr>
            <p:cNvGrpSpPr/>
            <p:nvPr/>
          </p:nvGrpSpPr>
          <p:grpSpPr>
            <a:xfrm>
              <a:off x="356679" y="3968886"/>
              <a:ext cx="11371873" cy="2626467"/>
              <a:chOff x="356679" y="3968886"/>
              <a:chExt cx="11371873" cy="2626467"/>
            </a:xfrm>
          </p:grpSpPr>
          <p:pic>
            <p:nvPicPr>
              <p:cNvPr id="8" name="Afbeelding 7">
                <a:extLst>
                  <a:ext uri="{FF2B5EF4-FFF2-40B4-BE49-F238E27FC236}">
                    <a16:creationId xmlns:a16="http://schemas.microsoft.com/office/drawing/2014/main" id="{FF786176-53D5-3836-2625-B1F5A2EEB0DE}"/>
                  </a:ext>
                </a:extLst>
              </p:cNvPr>
              <p:cNvPicPr>
                <a:picLocks noChangeAspect="1"/>
              </p:cNvPicPr>
              <p:nvPr/>
            </p:nvPicPr>
            <p:blipFill>
              <a:blip r:embed="rId4"/>
              <a:srcRect l="25931" t="27660" r="26994" b="53012"/>
              <a:stretch/>
            </p:blipFill>
            <p:spPr>
              <a:xfrm>
                <a:off x="356679" y="3968886"/>
                <a:ext cx="11371873" cy="2626467"/>
              </a:xfrm>
              <a:prstGeom prst="rect">
                <a:avLst/>
              </a:prstGeom>
            </p:spPr>
          </p:pic>
          <p:sp>
            <p:nvSpPr>
              <p:cNvPr id="9" name="Rechthoek 8">
                <a:extLst>
                  <a:ext uri="{FF2B5EF4-FFF2-40B4-BE49-F238E27FC236}">
                    <a16:creationId xmlns:a16="http://schemas.microsoft.com/office/drawing/2014/main" id="{D9A84A6C-002A-B5C0-D550-E6541C6774E0}"/>
                  </a:ext>
                </a:extLst>
              </p:cNvPr>
              <p:cNvSpPr/>
              <p:nvPr/>
            </p:nvSpPr>
            <p:spPr>
              <a:xfrm>
                <a:off x="1118681" y="4212077"/>
                <a:ext cx="2042808" cy="418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
        <p:nvSpPr>
          <p:cNvPr id="12" name="Tekstvak 11">
            <a:extLst>
              <a:ext uri="{FF2B5EF4-FFF2-40B4-BE49-F238E27FC236}">
                <a16:creationId xmlns:a16="http://schemas.microsoft.com/office/drawing/2014/main" id="{B6705B34-1F68-2569-EEDB-50FEB6D87CAA}"/>
              </a:ext>
            </a:extLst>
          </p:cNvPr>
          <p:cNvSpPr txBox="1"/>
          <p:nvPr/>
        </p:nvSpPr>
        <p:spPr>
          <a:xfrm rot="21135079">
            <a:off x="9167080" y="2518889"/>
            <a:ext cx="2512629" cy="923330"/>
          </a:xfrm>
          <a:prstGeom prst="rect">
            <a:avLst/>
          </a:prstGeom>
          <a:noFill/>
        </p:spPr>
        <p:txBody>
          <a:bodyPr wrap="square" rtlCol="0">
            <a:spAutoFit/>
          </a:bodyPr>
          <a:lstStyle/>
          <a:p>
            <a:r>
              <a:rPr lang="nl-NL" sz="5400" dirty="0">
                <a:solidFill>
                  <a:srgbClr val="C00000"/>
                </a:solidFill>
                <a:effectLst>
                  <a:outerShdw blurRad="38100" dist="38100" dir="2700000" algn="tl">
                    <a:srgbClr val="000000">
                      <a:alpha val="43137"/>
                    </a:srgbClr>
                  </a:outerShdw>
                </a:effectLst>
              </a:rPr>
              <a:t>Ouders</a:t>
            </a:r>
            <a:endParaRPr lang="nl-NL" sz="3600" dirty="0">
              <a:solidFill>
                <a:srgbClr val="C00000"/>
              </a:solidFill>
              <a:effectLst>
                <a:outerShdw blurRad="38100" dist="38100" dir="2700000" algn="tl">
                  <a:srgbClr val="000000">
                    <a:alpha val="43137"/>
                  </a:srgbClr>
                </a:outerShdw>
              </a:effectLst>
            </a:endParaRPr>
          </a:p>
        </p:txBody>
      </p:sp>
      <p:sp>
        <p:nvSpPr>
          <p:cNvPr id="13" name="Tekstvak 12">
            <a:extLst>
              <a:ext uri="{FF2B5EF4-FFF2-40B4-BE49-F238E27FC236}">
                <a16:creationId xmlns:a16="http://schemas.microsoft.com/office/drawing/2014/main" id="{F9053942-A4E0-AAA4-ED74-409E430F7FBB}"/>
              </a:ext>
            </a:extLst>
          </p:cNvPr>
          <p:cNvSpPr txBox="1"/>
          <p:nvPr/>
        </p:nvSpPr>
        <p:spPr>
          <a:xfrm rot="565670">
            <a:off x="9160399" y="5004974"/>
            <a:ext cx="2802189" cy="769441"/>
          </a:xfrm>
          <a:prstGeom prst="rect">
            <a:avLst/>
          </a:prstGeom>
          <a:noFill/>
        </p:spPr>
        <p:txBody>
          <a:bodyPr wrap="square" rtlCol="0">
            <a:spAutoFit/>
          </a:bodyPr>
          <a:lstStyle/>
          <a:p>
            <a:r>
              <a:rPr lang="nl-NL" sz="4400" dirty="0">
                <a:solidFill>
                  <a:srgbClr val="002060"/>
                </a:solidFill>
                <a:effectLst>
                  <a:outerShdw blurRad="38100" dist="38100" dir="2700000" algn="tl">
                    <a:srgbClr val="000000">
                      <a:alpha val="43137"/>
                    </a:srgbClr>
                  </a:outerShdw>
                </a:effectLst>
              </a:rPr>
              <a:t>Leerlingen</a:t>
            </a:r>
          </a:p>
        </p:txBody>
      </p:sp>
    </p:spTree>
    <p:extLst>
      <p:ext uri="{BB962C8B-B14F-4D97-AF65-F5344CB8AC3E}">
        <p14:creationId xmlns:p14="http://schemas.microsoft.com/office/powerpoint/2010/main" val="38585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607C3-AE3B-E20B-42F7-44EA3C393CE2}"/>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741C8E32-E132-8B59-3DCF-489747A861F9}"/>
              </a:ext>
            </a:extLst>
          </p:cNvPr>
          <p:cNvSpPr/>
          <p:nvPr/>
        </p:nvSpPr>
        <p:spPr>
          <a:xfrm>
            <a:off x="8747937" y="5544765"/>
            <a:ext cx="1141716" cy="672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24998085-D967-CA51-7CD4-47E1664C07AD}"/>
              </a:ext>
            </a:extLst>
          </p:cNvPr>
          <p:cNvSpPr/>
          <p:nvPr/>
        </p:nvSpPr>
        <p:spPr>
          <a:xfrm>
            <a:off x="593725" y="2548444"/>
            <a:ext cx="1141716" cy="3608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1A90F94-08F3-6DDC-2B39-8A9323AE55B4}"/>
              </a:ext>
            </a:extLst>
          </p:cNvPr>
          <p:cNvSpPr>
            <a:spLocks noGrp="1"/>
          </p:cNvSpPr>
          <p:nvPr>
            <p:ph type="title"/>
          </p:nvPr>
        </p:nvSpPr>
        <p:spPr>
          <a:xfrm>
            <a:off x="796925" y="52388"/>
            <a:ext cx="10515600" cy="1325562"/>
          </a:xfrm>
        </p:spPr>
        <p:txBody>
          <a:bodyPr rtlCol="0">
            <a:normAutofit/>
          </a:bodyPr>
          <a:lstStyle/>
          <a:p>
            <a:pPr algn="ctr" eaLnBrk="1" fontAlgn="auto" hangingPunct="1">
              <a:spcAft>
                <a:spcPts val="0"/>
              </a:spcAft>
              <a:defRPr/>
            </a:pPr>
            <a:r>
              <a:rPr lang="nl-NL" b="1" dirty="0">
                <a:solidFill>
                  <a:srgbClr val="C00000"/>
                </a:solidFill>
                <a:effectLst>
                  <a:outerShdw blurRad="38100" dist="38100" dir="2700000" algn="tl">
                    <a:srgbClr val="000000">
                      <a:alpha val="43137"/>
                    </a:srgbClr>
                  </a:outerShdw>
                </a:effectLst>
              </a:rPr>
              <a:t>Praten jullie wel eens met elkaar?</a:t>
            </a:r>
            <a:endParaRPr lang="nl-NL" b="1" dirty="0">
              <a:solidFill>
                <a:srgbClr val="C00000"/>
              </a:solidFill>
              <a:effectLst>
                <a:outerShdw blurRad="38100" dist="38100" dir="2700000" algn="tl">
                  <a:srgbClr val="000000">
                    <a:alpha val="43137"/>
                  </a:srgbClr>
                </a:outerShdw>
              </a:effectLst>
              <a:cs typeface="Calibri Light"/>
            </a:endParaRPr>
          </a:p>
        </p:txBody>
      </p:sp>
      <p:sp>
        <p:nvSpPr>
          <p:cNvPr id="9" name="Tekstvak 8">
            <a:extLst>
              <a:ext uri="{FF2B5EF4-FFF2-40B4-BE49-F238E27FC236}">
                <a16:creationId xmlns:a16="http://schemas.microsoft.com/office/drawing/2014/main" id="{76FF74F6-1973-00E3-B5F3-F8E485DCEF0E}"/>
              </a:ext>
            </a:extLst>
          </p:cNvPr>
          <p:cNvSpPr txBox="1"/>
          <p:nvPr/>
        </p:nvSpPr>
        <p:spPr>
          <a:xfrm>
            <a:off x="715963" y="6085631"/>
            <a:ext cx="1196264" cy="7699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mn-cs"/>
              </a:rPr>
              <a:t>Ja!</a:t>
            </a:r>
          </a:p>
        </p:txBody>
      </p:sp>
      <p:sp>
        <p:nvSpPr>
          <p:cNvPr id="11" name="Tekstvak 10">
            <a:extLst>
              <a:ext uri="{FF2B5EF4-FFF2-40B4-BE49-F238E27FC236}">
                <a16:creationId xmlns:a16="http://schemas.microsoft.com/office/drawing/2014/main" id="{C8527D11-4151-A05A-309A-DD8BF357964D}"/>
              </a:ext>
            </a:extLst>
          </p:cNvPr>
          <p:cNvSpPr txBox="1"/>
          <p:nvPr/>
        </p:nvSpPr>
        <p:spPr>
          <a:xfrm>
            <a:off x="5087686" y="6089650"/>
            <a:ext cx="1781175" cy="76835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Soms</a:t>
            </a:r>
          </a:p>
        </p:txBody>
      </p:sp>
      <p:sp>
        <p:nvSpPr>
          <p:cNvPr id="16" name="Tekstvak 15">
            <a:extLst>
              <a:ext uri="{FF2B5EF4-FFF2-40B4-BE49-F238E27FC236}">
                <a16:creationId xmlns:a16="http://schemas.microsoft.com/office/drawing/2014/main" id="{AC55A48C-EFBD-40F3-F19F-8F1A3C4E7E5F}"/>
              </a:ext>
            </a:extLst>
          </p:cNvPr>
          <p:cNvSpPr txBox="1"/>
          <p:nvPr/>
        </p:nvSpPr>
        <p:spPr>
          <a:xfrm>
            <a:off x="9290048" y="6157203"/>
            <a:ext cx="1781175" cy="7699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Nee</a:t>
            </a:r>
          </a:p>
        </p:txBody>
      </p:sp>
      <p:sp>
        <p:nvSpPr>
          <p:cNvPr id="28" name="Tekstvak 27">
            <a:extLst>
              <a:ext uri="{FF2B5EF4-FFF2-40B4-BE49-F238E27FC236}">
                <a16:creationId xmlns:a16="http://schemas.microsoft.com/office/drawing/2014/main" id="{35C0DBD8-22FD-DA98-26AC-07A2A49F289B}"/>
              </a:ext>
            </a:extLst>
          </p:cNvPr>
          <p:cNvSpPr txBox="1">
            <a:spLocks noChangeArrowheads="1"/>
          </p:cNvSpPr>
          <p:nvPr/>
        </p:nvSpPr>
        <p:spPr bwMode="auto">
          <a:xfrm>
            <a:off x="7094888" y="1214616"/>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Volgens leerlingen</a:t>
            </a:r>
          </a:p>
        </p:txBody>
      </p:sp>
      <p:sp>
        <p:nvSpPr>
          <p:cNvPr id="29" name="Tekstvak 28">
            <a:extLst>
              <a:ext uri="{FF2B5EF4-FFF2-40B4-BE49-F238E27FC236}">
                <a16:creationId xmlns:a16="http://schemas.microsoft.com/office/drawing/2014/main" id="{7F6662CE-46EC-0DA4-074F-A178A247190A}"/>
              </a:ext>
            </a:extLst>
          </p:cNvPr>
          <p:cNvSpPr txBox="1">
            <a:spLocks noChangeArrowheads="1"/>
          </p:cNvSpPr>
          <p:nvPr/>
        </p:nvSpPr>
        <p:spPr bwMode="auto">
          <a:xfrm>
            <a:off x="479425" y="4187825"/>
            <a:ext cx="1601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64%</a:t>
            </a:r>
          </a:p>
        </p:txBody>
      </p:sp>
      <p:sp>
        <p:nvSpPr>
          <p:cNvPr id="4" name="Rechthoek 3">
            <a:extLst>
              <a:ext uri="{FF2B5EF4-FFF2-40B4-BE49-F238E27FC236}">
                <a16:creationId xmlns:a16="http://schemas.microsoft.com/office/drawing/2014/main" id="{074565F3-A8F3-33B2-52E1-CE523F3526C0}"/>
              </a:ext>
            </a:extLst>
          </p:cNvPr>
          <p:cNvSpPr/>
          <p:nvPr/>
        </p:nvSpPr>
        <p:spPr>
          <a:xfrm>
            <a:off x="4713778" y="3608961"/>
            <a:ext cx="1141716" cy="2589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kstvak 31">
            <a:extLst>
              <a:ext uri="{FF2B5EF4-FFF2-40B4-BE49-F238E27FC236}">
                <a16:creationId xmlns:a16="http://schemas.microsoft.com/office/drawing/2014/main" id="{BAC297B5-5A13-FB9D-0019-AD136FCB013C}"/>
              </a:ext>
            </a:extLst>
          </p:cNvPr>
          <p:cNvSpPr txBox="1">
            <a:spLocks noChangeArrowheads="1"/>
          </p:cNvSpPr>
          <p:nvPr/>
        </p:nvSpPr>
        <p:spPr bwMode="auto">
          <a:xfrm>
            <a:off x="4657928" y="4376922"/>
            <a:ext cx="1601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32%</a:t>
            </a:r>
          </a:p>
        </p:txBody>
      </p:sp>
      <p:sp>
        <p:nvSpPr>
          <p:cNvPr id="33" name="Tekstvak 32">
            <a:extLst>
              <a:ext uri="{FF2B5EF4-FFF2-40B4-BE49-F238E27FC236}">
                <a16:creationId xmlns:a16="http://schemas.microsoft.com/office/drawing/2014/main" id="{A39D7D44-D97A-4692-6D77-B1DB2EBF1E2D}"/>
              </a:ext>
            </a:extLst>
          </p:cNvPr>
          <p:cNvSpPr txBox="1">
            <a:spLocks noChangeArrowheads="1"/>
          </p:cNvSpPr>
          <p:nvPr/>
        </p:nvSpPr>
        <p:spPr bwMode="auto">
          <a:xfrm>
            <a:off x="8657045" y="4352924"/>
            <a:ext cx="1601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a:t>
            </a:r>
          </a:p>
        </p:txBody>
      </p:sp>
      <p:sp>
        <p:nvSpPr>
          <p:cNvPr id="14" name="Rechthoek 13">
            <a:extLst>
              <a:ext uri="{FF2B5EF4-FFF2-40B4-BE49-F238E27FC236}">
                <a16:creationId xmlns:a16="http://schemas.microsoft.com/office/drawing/2014/main" id="{75678D07-6EA0-FE93-2390-1965DA4A9E27}"/>
              </a:ext>
            </a:extLst>
          </p:cNvPr>
          <p:cNvSpPr/>
          <p:nvPr/>
        </p:nvSpPr>
        <p:spPr>
          <a:xfrm>
            <a:off x="6340039" y="3046574"/>
            <a:ext cx="1191049" cy="31521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EBA6CF38-CF6D-4BD3-AF17-04202BFBF99D}"/>
              </a:ext>
            </a:extLst>
          </p:cNvPr>
          <p:cNvSpPr/>
          <p:nvPr/>
        </p:nvSpPr>
        <p:spPr>
          <a:xfrm>
            <a:off x="10588956" y="3969904"/>
            <a:ext cx="1035091" cy="22468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vak 12">
            <a:extLst>
              <a:ext uri="{FF2B5EF4-FFF2-40B4-BE49-F238E27FC236}">
                <a16:creationId xmlns:a16="http://schemas.microsoft.com/office/drawing/2014/main" id="{225B5D4F-951F-E8BA-1F03-285CAB97747E}"/>
              </a:ext>
            </a:extLst>
          </p:cNvPr>
          <p:cNvSpPr txBox="1"/>
          <p:nvPr/>
        </p:nvSpPr>
        <p:spPr>
          <a:xfrm>
            <a:off x="10474629" y="3046574"/>
            <a:ext cx="149784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5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29%</a:t>
            </a:r>
          </a:p>
        </p:txBody>
      </p:sp>
      <p:sp>
        <p:nvSpPr>
          <p:cNvPr id="8" name="Rechthoek 7">
            <a:extLst>
              <a:ext uri="{FF2B5EF4-FFF2-40B4-BE49-F238E27FC236}">
                <a16:creationId xmlns:a16="http://schemas.microsoft.com/office/drawing/2014/main" id="{8334BD91-4708-D5D6-35A7-2BCB68AE06A5}"/>
              </a:ext>
            </a:extLst>
          </p:cNvPr>
          <p:cNvSpPr/>
          <p:nvPr/>
        </p:nvSpPr>
        <p:spPr>
          <a:xfrm>
            <a:off x="2423468" y="4873557"/>
            <a:ext cx="1191049" cy="132512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kstvak 16">
            <a:extLst>
              <a:ext uri="{FF2B5EF4-FFF2-40B4-BE49-F238E27FC236}">
                <a16:creationId xmlns:a16="http://schemas.microsoft.com/office/drawing/2014/main" id="{46F6B8F2-5D6D-7712-012E-55C9D8AF520C}"/>
              </a:ext>
            </a:extLst>
          </p:cNvPr>
          <p:cNvSpPr txBox="1"/>
          <p:nvPr/>
        </p:nvSpPr>
        <p:spPr>
          <a:xfrm>
            <a:off x="6332191" y="1977849"/>
            <a:ext cx="149784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5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50%</a:t>
            </a:r>
          </a:p>
        </p:txBody>
      </p:sp>
      <p:sp>
        <p:nvSpPr>
          <p:cNvPr id="18" name="Tekstvak 17">
            <a:extLst>
              <a:ext uri="{FF2B5EF4-FFF2-40B4-BE49-F238E27FC236}">
                <a16:creationId xmlns:a16="http://schemas.microsoft.com/office/drawing/2014/main" id="{34DA6829-0B44-8F79-3268-E6E8213DAEA7}"/>
              </a:ext>
            </a:extLst>
          </p:cNvPr>
          <p:cNvSpPr txBox="1"/>
          <p:nvPr/>
        </p:nvSpPr>
        <p:spPr>
          <a:xfrm>
            <a:off x="2334742" y="4095446"/>
            <a:ext cx="149784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5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21%</a:t>
            </a:r>
          </a:p>
        </p:txBody>
      </p:sp>
      <p:sp>
        <p:nvSpPr>
          <p:cNvPr id="6" name="Tekstvak 5">
            <a:extLst>
              <a:ext uri="{FF2B5EF4-FFF2-40B4-BE49-F238E27FC236}">
                <a16:creationId xmlns:a16="http://schemas.microsoft.com/office/drawing/2014/main" id="{D43CDC86-B297-F988-5F30-459E6A172EF2}"/>
              </a:ext>
            </a:extLst>
          </p:cNvPr>
          <p:cNvSpPr txBox="1">
            <a:spLocks noChangeArrowheads="1"/>
          </p:cNvSpPr>
          <p:nvPr/>
        </p:nvSpPr>
        <p:spPr bwMode="auto">
          <a:xfrm>
            <a:off x="702165" y="1354844"/>
            <a:ext cx="401161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1" i="0" u="none" strike="noStrike" kern="1200" cap="none" spc="0" normalizeH="0" baseline="0" noProof="0" dirty="0">
                <a:ln>
                  <a:noFill/>
                </a:ln>
                <a:solidFill>
                  <a:srgbClr val="0070C0"/>
                </a:solidFill>
                <a:uLnTx/>
                <a:uFillTx/>
                <a:latin typeface="Calibri" panose="020F0502020204030204" pitchFamily="34" charset="0"/>
                <a:ea typeface="+mn-ea"/>
                <a:cs typeface="+mn-cs"/>
              </a:rPr>
              <a:t>Volgens ouders</a:t>
            </a:r>
          </a:p>
        </p:txBody>
      </p:sp>
    </p:spTree>
    <p:extLst>
      <p:ext uri="{BB962C8B-B14F-4D97-AF65-F5344CB8AC3E}">
        <p14:creationId xmlns:p14="http://schemas.microsoft.com/office/powerpoint/2010/main" val="25851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2" grpId="0"/>
      <p:bldP spid="2" grpId="1"/>
      <p:bldP spid="9" grpId="0"/>
      <p:bldP spid="9" grpId="1"/>
      <p:bldP spid="11" grpId="0"/>
      <p:bldP spid="11" grpId="1"/>
      <p:bldP spid="16" grpId="0"/>
      <p:bldP spid="16" grpId="1"/>
      <p:bldP spid="28" grpId="0"/>
      <p:bldP spid="28" grpId="1"/>
      <p:bldP spid="29" grpId="0"/>
      <p:bldP spid="29" grpId="1"/>
      <p:bldP spid="4" grpId="0" animBg="1"/>
      <p:bldP spid="32" grpId="0"/>
      <p:bldP spid="32" grpId="1"/>
      <p:bldP spid="33" grpId="0"/>
      <p:bldP spid="33" grpId="1"/>
      <p:bldP spid="14" grpId="0" animBg="1"/>
      <p:bldP spid="15" grpId="0" animBg="1"/>
      <p:bldP spid="13" grpId="0"/>
      <p:bldP spid="8" grpId="0" animBg="1"/>
      <p:bldP spid="17" grpId="0"/>
      <p:bldP spid="18" grpId="0"/>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80A61-1E17-7821-9AE5-BBA8A97B8731}"/>
              </a:ext>
            </a:extLst>
          </p:cNvPr>
          <p:cNvSpPr>
            <a:spLocks noGrp="1"/>
          </p:cNvSpPr>
          <p:nvPr>
            <p:ph type="title"/>
          </p:nvPr>
        </p:nvSpPr>
        <p:spPr>
          <a:xfrm>
            <a:off x="4602480" y="-154265"/>
            <a:ext cx="7402814" cy="1403945"/>
          </a:xfrm>
        </p:spPr>
        <p:txBody>
          <a:bodyPr vert="horz" lIns="91440" tIns="45720" rIns="91440" bIns="45720" rtlCol="0">
            <a:normAutofit/>
          </a:bodyPr>
          <a:lstStyle/>
          <a:p>
            <a:pPr eaLnBrk="1" hangingPunct="1"/>
            <a:r>
              <a:rPr lang="en-US" sz="3200" b="1" dirty="0" err="1">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Praten</a:t>
            </a:r>
            <a:r>
              <a:rPr lang="en-US" sz="32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3200" b="1" strike="sngStrike" dirty="0" err="1">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tegen</a:t>
            </a:r>
            <a:r>
              <a:rPr lang="en-US" sz="32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 met </a:t>
            </a:r>
            <a:r>
              <a:rPr lang="en-US" sz="3200" b="1" dirty="0" err="1">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een</a:t>
            </a:r>
            <a:r>
              <a:rPr lang="en-US" sz="32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3200" b="1" dirty="0" err="1">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puber</a:t>
            </a:r>
            <a:endParaRPr lang="en-US" sz="32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pic>
        <p:nvPicPr>
          <p:cNvPr id="4" name="Tijdelijke aanduiding voor inhoud 3" descr="Afbeelding met schets, tekening, Menselijk gezicht, kunst&#10;&#10;Door AI gegenereerde inhoud is mogelijk onjuist.">
            <a:extLst>
              <a:ext uri="{FF2B5EF4-FFF2-40B4-BE49-F238E27FC236}">
                <a16:creationId xmlns:a16="http://schemas.microsoft.com/office/drawing/2014/main" id="{0AD09109-BA52-39C5-6BB2-78F7C3DD7B65}"/>
              </a:ext>
            </a:extLst>
          </p:cNvPr>
          <p:cNvPicPr>
            <a:picLocks noChangeAspect="1"/>
          </p:cNvPicPr>
          <p:nvPr/>
        </p:nvPicPr>
        <p:blipFill>
          <a:blip r:embed="rId2"/>
          <a:srcRect l="5904" r="7547" b="-2"/>
          <a:stretch/>
        </p:blipFill>
        <p:spPr>
          <a:xfrm>
            <a:off x="-20549"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9" name="Content Placeholder 18">
            <a:extLst>
              <a:ext uri="{FF2B5EF4-FFF2-40B4-BE49-F238E27FC236}">
                <a16:creationId xmlns:a16="http://schemas.microsoft.com/office/drawing/2014/main" id="{0863E010-652C-7874-2804-DA8D07A50C47}"/>
              </a:ext>
            </a:extLst>
          </p:cNvPr>
          <p:cNvSpPr>
            <a:spLocks noGrp="1"/>
          </p:cNvSpPr>
          <p:nvPr>
            <p:ph idx="1"/>
          </p:nvPr>
        </p:nvSpPr>
        <p:spPr>
          <a:xfrm>
            <a:off x="6096000" y="1249680"/>
            <a:ext cx="6513576" cy="4957763"/>
          </a:xfrm>
        </p:spPr>
        <p:txBody>
          <a:bodyPr>
            <a:normAutofit fontScale="32500" lnSpcReduction="20000"/>
          </a:bodyPr>
          <a:lstStyle/>
          <a:p>
            <a:pPr>
              <a:lnSpc>
                <a:spcPct val="120000"/>
              </a:lnSpc>
            </a:pPr>
            <a:r>
              <a:rPr lang="nl-NL" sz="7000" dirty="0">
                <a:solidFill>
                  <a:srgbClr val="C00000"/>
                </a:solidFill>
                <a:latin typeface="Verdana" panose="020B0604030504040204" pitchFamily="34" charset="0"/>
                <a:ea typeface="Verdana" panose="020B0604030504040204" pitchFamily="34" charset="0"/>
              </a:rPr>
              <a:t>Bevelen &amp; dreigen …</a:t>
            </a:r>
          </a:p>
          <a:p>
            <a:pPr>
              <a:lnSpc>
                <a:spcPct val="120000"/>
              </a:lnSpc>
            </a:pPr>
            <a:r>
              <a:rPr lang="nl-NL" sz="7000" dirty="0">
                <a:solidFill>
                  <a:srgbClr val="C00000"/>
                </a:solidFill>
                <a:latin typeface="Verdana" panose="020B0604030504040204" pitchFamily="34" charset="0"/>
                <a:ea typeface="Verdana" panose="020B0604030504040204" pitchFamily="34" charset="0"/>
              </a:rPr>
              <a:t>Preken Beter weten  </a:t>
            </a:r>
          </a:p>
          <a:p>
            <a:pPr>
              <a:lnSpc>
                <a:spcPct val="120000"/>
              </a:lnSpc>
            </a:pPr>
            <a:r>
              <a:rPr lang="nl-NL" sz="7000" dirty="0">
                <a:solidFill>
                  <a:srgbClr val="C00000"/>
                </a:solidFill>
                <a:latin typeface="Verdana" panose="020B0604030504040204" pitchFamily="34" charset="0"/>
                <a:ea typeface="Verdana" panose="020B0604030504040204" pitchFamily="34" charset="0"/>
              </a:rPr>
              <a:t>Invullen  </a:t>
            </a:r>
          </a:p>
          <a:p>
            <a:pPr>
              <a:lnSpc>
                <a:spcPct val="120000"/>
              </a:lnSpc>
            </a:pPr>
            <a:r>
              <a:rPr lang="nl-NL" sz="7000" dirty="0">
                <a:solidFill>
                  <a:srgbClr val="C00000"/>
                </a:solidFill>
                <a:latin typeface="Verdana" panose="020B0604030504040204" pitchFamily="34" charset="0"/>
                <a:ea typeface="Verdana" panose="020B0604030504040204" pitchFamily="34" charset="0"/>
              </a:rPr>
              <a:t>Analyseren en psychologiseren  </a:t>
            </a:r>
          </a:p>
          <a:p>
            <a:pPr>
              <a:lnSpc>
                <a:spcPct val="120000"/>
              </a:lnSpc>
            </a:pPr>
            <a:r>
              <a:rPr lang="nl-NL" sz="7000" dirty="0">
                <a:solidFill>
                  <a:srgbClr val="C00000"/>
                </a:solidFill>
                <a:latin typeface="Verdana" panose="020B0604030504040204" pitchFamily="34" charset="0"/>
                <a:ea typeface="Verdana" panose="020B0604030504040204" pitchFamily="34" charset="0"/>
              </a:rPr>
              <a:t>Oordelen en bekritiseren  </a:t>
            </a:r>
          </a:p>
          <a:p>
            <a:pPr>
              <a:lnSpc>
                <a:spcPct val="120000"/>
              </a:lnSpc>
            </a:pPr>
            <a:r>
              <a:rPr lang="nl-NL" sz="7000" dirty="0">
                <a:solidFill>
                  <a:srgbClr val="C00000"/>
                </a:solidFill>
                <a:latin typeface="Verdana" panose="020B0604030504040204" pitchFamily="34" charset="0"/>
                <a:ea typeface="Verdana" panose="020B0604030504040204" pitchFamily="34" charset="0"/>
              </a:rPr>
              <a:t>Belachelijk maken </a:t>
            </a:r>
          </a:p>
          <a:p>
            <a:pPr>
              <a:lnSpc>
                <a:spcPct val="120000"/>
              </a:lnSpc>
            </a:pPr>
            <a:r>
              <a:rPr lang="nl-NL" sz="7000" dirty="0">
                <a:solidFill>
                  <a:srgbClr val="C00000"/>
                </a:solidFill>
                <a:latin typeface="Verdana" panose="020B0604030504040204" pitchFamily="34" charset="0"/>
                <a:ea typeface="Verdana" panose="020B0604030504040204" pitchFamily="34" charset="0"/>
              </a:rPr>
              <a:t>Bagatelliseren </a:t>
            </a:r>
          </a:p>
          <a:p>
            <a:pPr>
              <a:lnSpc>
                <a:spcPct val="120000"/>
              </a:lnSpc>
            </a:pPr>
            <a:r>
              <a:rPr lang="nl-NL" sz="7000" dirty="0">
                <a:solidFill>
                  <a:srgbClr val="C00000"/>
                </a:solidFill>
                <a:latin typeface="Verdana" panose="020B0604030504040204" pitchFamily="34" charset="0"/>
                <a:ea typeface="Verdana" panose="020B0604030504040204" pitchFamily="34" charset="0"/>
              </a:rPr>
              <a:t>Overladen</a:t>
            </a:r>
          </a:p>
          <a:p>
            <a:pPr>
              <a:lnSpc>
                <a:spcPct val="120000"/>
              </a:lnSpc>
            </a:pPr>
            <a:r>
              <a:rPr lang="nl-NL" sz="7000" dirty="0">
                <a:solidFill>
                  <a:srgbClr val="C00000"/>
                </a:solidFill>
                <a:latin typeface="Verdana" panose="020B0604030504040204" pitchFamily="34" charset="0"/>
                <a:ea typeface="Verdana" panose="020B0604030504040204" pitchFamily="34" charset="0"/>
              </a:rPr>
              <a:t>Overmatig prijzen</a:t>
            </a:r>
          </a:p>
          <a:p>
            <a:pPr marL="0" indent="0">
              <a:lnSpc>
                <a:spcPct val="120000"/>
              </a:lnSpc>
              <a:buNone/>
            </a:pPr>
            <a:endParaRPr lang="nl-NL" sz="1050" b="1" i="0" dirty="0">
              <a:effectLst/>
              <a:latin typeface="var(--h3_typography-font-family)"/>
            </a:endParaRPr>
          </a:p>
          <a:p>
            <a:pPr marL="0" indent="0">
              <a:lnSpc>
                <a:spcPct val="120000"/>
              </a:lnSpc>
              <a:buNone/>
            </a:pPr>
            <a:r>
              <a:rPr lang="nl-NL" sz="2400" b="1" i="0" dirty="0">
                <a:effectLst/>
                <a:latin typeface="Verdana" panose="020B0604030504040204" pitchFamily="34" charset="0"/>
                <a:ea typeface="Verdana" panose="020B0604030504040204" pitchFamily="34" charset="0"/>
              </a:rPr>
              <a:t>                     				</a:t>
            </a:r>
            <a:r>
              <a:rPr lang="nl-NL" sz="7200" b="1" i="0" dirty="0">
                <a:effectLst/>
                <a:latin typeface="Verdana" panose="020B0604030504040204" pitchFamily="34" charset="0"/>
                <a:ea typeface="Verdana" panose="020B0604030504040204" pitchFamily="34" charset="0"/>
              </a:rPr>
              <a:t>  MINDSET</a:t>
            </a:r>
          </a:p>
          <a:p>
            <a:pPr marL="0" indent="0">
              <a:buNone/>
            </a:pPr>
            <a:endParaRPr lang="nl-NL" sz="4400" b="1" i="0" dirty="0">
              <a:effectLst/>
              <a:latin typeface="Verdana" panose="020B0604030504040204" pitchFamily="34" charset="0"/>
              <a:ea typeface="Verdana" panose="020B0604030504040204" pitchFamily="34" charset="0"/>
            </a:endParaRPr>
          </a:p>
          <a:p>
            <a:pPr marL="0" indent="0">
              <a:buNone/>
            </a:pPr>
            <a:endParaRPr lang="nl-NL" sz="1400" b="1" i="0" dirty="0">
              <a:effectLst/>
              <a:latin typeface="var(--h3_typography-font-family)"/>
            </a:endParaRPr>
          </a:p>
        </p:txBody>
      </p:sp>
      <p:sp>
        <p:nvSpPr>
          <p:cNvPr id="7" name="Pijl: omlaag 6">
            <a:extLst>
              <a:ext uri="{FF2B5EF4-FFF2-40B4-BE49-F238E27FC236}">
                <a16:creationId xmlns:a16="http://schemas.microsoft.com/office/drawing/2014/main" id="{9852BBA8-08D1-0FDD-71B8-E897A1E25A6C}"/>
              </a:ext>
            </a:extLst>
          </p:cNvPr>
          <p:cNvSpPr/>
          <p:nvPr/>
        </p:nvSpPr>
        <p:spPr>
          <a:xfrm rot="18589841">
            <a:off x="9904283" y="4787327"/>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5535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fade">
                                      <p:cBhvr>
                                        <p:cTn id="22" dur="500"/>
                                        <p:tgtEl>
                                          <p:spTgt spid="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Effect transition="in" filter="fade">
                                      <p:cBhvr>
                                        <p:cTn id="32" dur="500"/>
                                        <p:tgtEl>
                                          <p:spTgt spid="1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4" end="4"/>
                                            </p:txEl>
                                          </p:spTgt>
                                        </p:tgtEl>
                                        <p:attrNameLst>
                                          <p:attrName>style.visibility</p:attrName>
                                        </p:attrNameLst>
                                      </p:cBhvr>
                                      <p:to>
                                        <p:strVal val="visible"/>
                                      </p:to>
                                    </p:set>
                                    <p:animEffect transition="in" filter="fade">
                                      <p:cBhvr>
                                        <p:cTn id="37" dur="500"/>
                                        <p:tgtEl>
                                          <p:spTgt spid="1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5" end="5"/>
                                            </p:txEl>
                                          </p:spTgt>
                                        </p:tgtEl>
                                        <p:attrNameLst>
                                          <p:attrName>style.visibility</p:attrName>
                                        </p:attrNameLst>
                                      </p:cBhvr>
                                      <p:to>
                                        <p:strVal val="visible"/>
                                      </p:to>
                                    </p:set>
                                    <p:animEffect transition="in" filter="fade">
                                      <p:cBhvr>
                                        <p:cTn id="42" dur="500"/>
                                        <p:tgtEl>
                                          <p:spTgt spid="1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xEl>
                                              <p:pRg st="6" end="6"/>
                                            </p:txEl>
                                          </p:spTgt>
                                        </p:tgtEl>
                                        <p:attrNameLst>
                                          <p:attrName>style.visibility</p:attrName>
                                        </p:attrNameLst>
                                      </p:cBhvr>
                                      <p:to>
                                        <p:strVal val="visible"/>
                                      </p:to>
                                    </p:set>
                                    <p:animEffect transition="in" filter="fade">
                                      <p:cBhvr>
                                        <p:cTn id="47" dur="500"/>
                                        <p:tgtEl>
                                          <p:spTgt spid="1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xEl>
                                              <p:pRg st="7" end="7"/>
                                            </p:txEl>
                                          </p:spTgt>
                                        </p:tgtEl>
                                        <p:attrNameLst>
                                          <p:attrName>style.visibility</p:attrName>
                                        </p:attrNameLst>
                                      </p:cBhvr>
                                      <p:to>
                                        <p:strVal val="visible"/>
                                      </p:to>
                                    </p:set>
                                    <p:animEffect transition="in" filter="fade">
                                      <p:cBhvr>
                                        <p:cTn id="52" dur="500"/>
                                        <p:tgtEl>
                                          <p:spTgt spid="1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xEl>
                                              <p:pRg st="8" end="8"/>
                                            </p:txEl>
                                          </p:spTgt>
                                        </p:tgtEl>
                                        <p:attrNameLst>
                                          <p:attrName>style.visibility</p:attrName>
                                        </p:attrNameLst>
                                      </p:cBhvr>
                                      <p:to>
                                        <p:strVal val="visible"/>
                                      </p:to>
                                    </p:set>
                                    <p:animEffect transition="in" filter="fade">
                                      <p:cBhvr>
                                        <p:cTn id="57" dur="500"/>
                                        <p:tgtEl>
                                          <p:spTgt spid="19">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xEl>
                                              <p:pRg st="10" end="10"/>
                                            </p:txEl>
                                          </p:spTgt>
                                        </p:tgtEl>
                                        <p:attrNameLst>
                                          <p:attrName>style.visibility</p:attrName>
                                        </p:attrNameLst>
                                      </p:cBhvr>
                                      <p:to>
                                        <p:strVal val="visible"/>
                                      </p:to>
                                    </p:set>
                                    <p:animEffect transition="in" filter="fade">
                                      <p:cBhvr>
                                        <p:cTn id="62" dur="500"/>
                                        <p:tgtEl>
                                          <p:spTgt spid="19">
                                            <p:txEl>
                                              <p:pRg st="10" end="1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build="p"/>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6E05D-7E83-73D7-9894-27B2153799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9C794F-203E-8FE1-95BB-465BEAD70EC4}"/>
              </a:ext>
            </a:extLst>
          </p:cNvPr>
          <p:cNvSpPr>
            <a:spLocks noGrp="1"/>
          </p:cNvSpPr>
          <p:nvPr>
            <p:ph type="title"/>
          </p:nvPr>
        </p:nvSpPr>
        <p:spPr>
          <a:xfrm>
            <a:off x="838200" y="212725"/>
            <a:ext cx="10515600" cy="2606675"/>
          </a:xfrm>
        </p:spPr>
        <p:txBody>
          <a:bodyPr rtlCol="0">
            <a:normAutofit/>
          </a:bodyPr>
          <a:lstStyle/>
          <a:p>
            <a:pPr algn="ctr" eaLnBrk="1" fontAlgn="auto" hangingPunct="1">
              <a:spcAft>
                <a:spcPts val="0"/>
              </a:spcAft>
              <a:defRPr/>
            </a:pPr>
            <a:r>
              <a:rPr lang="nl-NL">
                <a:solidFill>
                  <a:srgbClr val="C00000"/>
                </a:solidFill>
                <a:effectLst>
                  <a:outerShdw blurRad="38100" dist="38100" dir="2700000" algn="tl">
                    <a:srgbClr val="000000"/>
                  </a:outerShdw>
                </a:effectLst>
                <a:latin typeface="Verdana" pitchFamily="34" charset="0"/>
              </a:rPr>
              <a:t>MINDSET</a:t>
            </a:r>
            <a:br>
              <a:rPr lang="nl-NL">
                <a:solidFill>
                  <a:srgbClr val="C00000"/>
                </a:solidFill>
                <a:effectLst>
                  <a:outerShdw blurRad="38100" dist="38100" dir="2700000" algn="tl">
                    <a:srgbClr val="000000"/>
                  </a:outerShdw>
                </a:effectLst>
                <a:latin typeface="Verdana" pitchFamily="34" charset="0"/>
              </a:rPr>
            </a:br>
            <a:br>
              <a:rPr lang="nl-NL">
                <a:solidFill>
                  <a:srgbClr val="C00000"/>
                </a:solidFill>
                <a:effectLst>
                  <a:outerShdw blurRad="38100" dist="38100" dir="2700000" algn="tl">
                    <a:srgbClr val="000000"/>
                  </a:outerShdw>
                </a:effectLst>
                <a:latin typeface="Verdana" pitchFamily="34" charset="0"/>
              </a:rPr>
            </a:br>
            <a:r>
              <a:rPr lang="nl-NL">
                <a:solidFill>
                  <a:srgbClr val="C00000"/>
                </a:solidFill>
                <a:effectLst>
                  <a:outerShdw blurRad="38100" dist="38100" dir="2700000" algn="tl">
                    <a:srgbClr val="000000"/>
                  </a:outerShdw>
                </a:effectLst>
                <a:latin typeface="Verdana" pitchFamily="34" charset="0"/>
              </a:rPr>
              <a:t>FIXED                 	GROEI</a:t>
            </a:r>
            <a:endParaRPr lang="nl-NL"/>
          </a:p>
        </p:txBody>
      </p:sp>
      <p:sp>
        <p:nvSpPr>
          <p:cNvPr id="3" name="Tijdelijke aanduiding voor inhoud 2">
            <a:extLst>
              <a:ext uri="{FF2B5EF4-FFF2-40B4-BE49-F238E27FC236}">
                <a16:creationId xmlns:a16="http://schemas.microsoft.com/office/drawing/2014/main" id="{7D7D9E93-ECEA-78FB-0399-03D42A72BBE5}"/>
              </a:ext>
            </a:extLst>
          </p:cNvPr>
          <p:cNvSpPr>
            <a:spLocks noGrp="1"/>
          </p:cNvSpPr>
          <p:nvPr>
            <p:ph idx="1"/>
          </p:nvPr>
        </p:nvSpPr>
        <p:spPr>
          <a:xfrm>
            <a:off x="320675" y="3063875"/>
            <a:ext cx="11658600" cy="3113088"/>
          </a:xfrm>
        </p:spPr>
        <p:txBody>
          <a:bodyPr rtlCol="0">
            <a:normAutofit/>
          </a:bodyPr>
          <a:lstStyle/>
          <a:p>
            <a:pPr marL="0" indent="0" algn="ctr" eaLnBrk="1" fontAlgn="auto" hangingPunct="1">
              <a:lnSpc>
                <a:spcPct val="150000"/>
              </a:lnSpc>
              <a:spcAft>
                <a:spcPts val="0"/>
              </a:spcAft>
              <a:buFont typeface="Arial" panose="020B0604020202020204" pitchFamily="34" charset="0"/>
              <a:buNone/>
              <a:defRPr/>
            </a:pPr>
            <a:endParaRPr lang="nl-NL"/>
          </a:p>
          <a:p>
            <a:pPr marL="0" indent="0" algn="ctr" eaLnBrk="1" fontAlgn="auto" hangingPunct="1">
              <a:lnSpc>
                <a:spcPct val="150000"/>
              </a:lnSpc>
              <a:spcAft>
                <a:spcPts val="0"/>
              </a:spcAft>
              <a:buFont typeface="Arial" panose="020B0604020202020204" pitchFamily="34" charset="0"/>
              <a:buNone/>
              <a:defRPr/>
            </a:pPr>
            <a:r>
              <a:rPr lang="nl-NL">
                <a:solidFill>
                  <a:srgbClr val="C00000"/>
                </a:solidFill>
                <a:effectLst>
                  <a:outerShdw blurRad="38100" dist="38100" dir="2700000" algn="tl">
                    <a:srgbClr val="000000"/>
                  </a:outerShdw>
                </a:effectLst>
                <a:latin typeface="Verdana" pitchFamily="34" charset="0"/>
              </a:rPr>
              <a:t>INVLOED VAN OPVOEDERS </a:t>
            </a:r>
          </a:p>
          <a:p>
            <a:pPr marL="0" indent="0" algn="ctr" eaLnBrk="1" fontAlgn="auto" hangingPunct="1">
              <a:lnSpc>
                <a:spcPct val="150000"/>
              </a:lnSpc>
              <a:spcAft>
                <a:spcPts val="0"/>
              </a:spcAft>
              <a:buFont typeface="Arial" panose="020B0604020202020204" pitchFamily="34" charset="0"/>
              <a:buNone/>
              <a:defRPr/>
            </a:pPr>
            <a:endParaRPr lang="nl-NL">
              <a:solidFill>
                <a:srgbClr val="C00000"/>
              </a:solidFill>
              <a:effectLst>
                <a:outerShdw blurRad="38100" dist="38100" dir="2700000" algn="tl">
                  <a:srgbClr val="000000"/>
                </a:outerShdw>
              </a:effectLst>
              <a:latin typeface="Verdana" pitchFamily="34" charset="0"/>
            </a:endParaRPr>
          </a:p>
          <a:p>
            <a:pPr marL="0" indent="0" algn="ctr" eaLnBrk="1" fontAlgn="auto" hangingPunct="1">
              <a:lnSpc>
                <a:spcPct val="150000"/>
              </a:lnSpc>
              <a:spcAft>
                <a:spcPts val="0"/>
              </a:spcAft>
              <a:buFont typeface="Arial" panose="020B0604020202020204" pitchFamily="34" charset="0"/>
              <a:buNone/>
              <a:defRPr/>
            </a:pPr>
            <a:endParaRPr lang="nl-NL">
              <a:solidFill>
                <a:srgbClr val="C00000"/>
              </a:solidFill>
              <a:effectLst>
                <a:outerShdw blurRad="38100" dist="38100" dir="2700000" algn="tl">
                  <a:srgbClr val="000000"/>
                </a:outerShdw>
              </a:effectLst>
              <a:latin typeface="Verdana" pitchFamily="34" charset="0"/>
            </a:endParaRPr>
          </a:p>
        </p:txBody>
      </p:sp>
      <p:sp>
        <p:nvSpPr>
          <p:cNvPr id="4" name="PIJL-RECHTS 3">
            <a:extLst>
              <a:ext uri="{FF2B5EF4-FFF2-40B4-BE49-F238E27FC236}">
                <a16:creationId xmlns:a16="http://schemas.microsoft.com/office/drawing/2014/main" id="{0530AD22-2C3E-C783-659C-942E6B6712EE}"/>
              </a:ext>
            </a:extLst>
          </p:cNvPr>
          <p:cNvSpPr/>
          <p:nvPr/>
        </p:nvSpPr>
        <p:spPr>
          <a:xfrm>
            <a:off x="4359275" y="1844675"/>
            <a:ext cx="977900" cy="4841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5" name="PIJL-LINKS 4">
            <a:extLst>
              <a:ext uri="{FF2B5EF4-FFF2-40B4-BE49-F238E27FC236}">
                <a16:creationId xmlns:a16="http://schemas.microsoft.com/office/drawing/2014/main" id="{20D1E6C5-8868-6DCE-E2C4-62FC300BCC53}"/>
              </a:ext>
            </a:extLst>
          </p:cNvPr>
          <p:cNvSpPr/>
          <p:nvPr/>
        </p:nvSpPr>
        <p:spPr>
          <a:xfrm>
            <a:off x="6751638" y="1844675"/>
            <a:ext cx="977900" cy="48418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IJL-OMHOOG 5">
            <a:extLst>
              <a:ext uri="{FF2B5EF4-FFF2-40B4-BE49-F238E27FC236}">
                <a16:creationId xmlns:a16="http://schemas.microsoft.com/office/drawing/2014/main" id="{7303EA87-0E1B-DD96-6108-F958B90EAC19}"/>
              </a:ext>
            </a:extLst>
          </p:cNvPr>
          <p:cNvSpPr/>
          <p:nvPr/>
        </p:nvSpPr>
        <p:spPr>
          <a:xfrm>
            <a:off x="5907088" y="2819400"/>
            <a:ext cx="484187" cy="9779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9BB85FDF-9E2C-6F25-E013-B61B4CD7BE64}"/>
              </a:ext>
            </a:extLst>
          </p:cNvPr>
          <p:cNvSpPr/>
          <p:nvPr/>
        </p:nvSpPr>
        <p:spPr>
          <a:xfrm>
            <a:off x="3569150" y="5253632"/>
            <a:ext cx="5160387" cy="110799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i="0" u="none" strike="noStrike" kern="1200" cap="none" spc="0" normalizeH="0" baseline="0" noProof="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Verdana" panose="020B0604030504040204" pitchFamily="34" charset="0"/>
                <a:ea typeface="Verdana" panose="020B0604030504040204" pitchFamily="34" charset="0"/>
                <a:cs typeface="Verdana" panose="020B0604030504040204" pitchFamily="34" charset="0"/>
              </a:rPr>
              <a:t>FEEDBACK</a:t>
            </a:r>
          </a:p>
        </p:txBody>
      </p:sp>
    </p:spTree>
    <p:extLst>
      <p:ext uri="{BB962C8B-B14F-4D97-AF65-F5344CB8AC3E}">
        <p14:creationId xmlns:p14="http://schemas.microsoft.com/office/powerpoint/2010/main" val="147011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61CD8-A283-14C8-C531-8F0DCA56CFE4}"/>
              </a:ext>
            </a:extLst>
          </p:cNvPr>
          <p:cNvSpPr>
            <a:spLocks noGrp="1"/>
          </p:cNvSpPr>
          <p:nvPr>
            <p:ph type="title" idx="4294967295"/>
          </p:nvPr>
        </p:nvSpPr>
        <p:spPr>
          <a:xfrm>
            <a:off x="0" y="0"/>
            <a:ext cx="11572875" cy="765175"/>
          </a:xfrm>
        </p:spPr>
        <p:txBody>
          <a:bodyPr rtlCol="0">
            <a:normAutofit fontScale="90000"/>
          </a:bodyPr>
          <a:lstStyle/>
          <a:p>
            <a:pPr algn="ctr" eaLnBrk="1" fontAlgn="auto" hangingPunct="1">
              <a:spcAft>
                <a:spcPts val="0"/>
              </a:spcAft>
              <a:defRPr/>
            </a:pPr>
            <a:br>
              <a:rPr lang="nl-NL" sz="4800" dirty="0">
                <a:solidFill>
                  <a:srgbClr val="C00000"/>
                </a:solidFill>
                <a:effectLst>
                  <a:outerShdw blurRad="38100" dist="38100" dir="2700000" algn="tl">
                    <a:srgbClr val="000000"/>
                  </a:outerShdw>
                </a:effectLst>
                <a:latin typeface="Verdana" pitchFamily="34" charset="0"/>
              </a:rPr>
            </a:br>
            <a:br>
              <a:rPr lang="nl-NL" sz="4800" dirty="0">
                <a:solidFill>
                  <a:srgbClr val="C00000"/>
                </a:solidFill>
                <a:effectLst>
                  <a:outerShdw blurRad="38100" dist="38100" dir="2700000" algn="tl">
                    <a:srgbClr val="000000"/>
                  </a:outerShdw>
                </a:effectLst>
                <a:latin typeface="Verdana" pitchFamily="34" charset="0"/>
              </a:rPr>
            </a:br>
            <a:r>
              <a:rPr lang="nl-NL" sz="4900" dirty="0">
                <a:solidFill>
                  <a:srgbClr val="C00000"/>
                </a:solidFill>
                <a:effectLst>
                  <a:outerShdw blurRad="38100" dist="38100" dir="2700000" algn="tl">
                    <a:srgbClr val="000000"/>
                  </a:outerShdw>
                </a:effectLst>
                <a:latin typeface="Verdana" panose="020B0604030504040204" pitchFamily="34" charset="0"/>
                <a:ea typeface="Verdana" panose="020B0604030504040204" pitchFamily="34" charset="0"/>
              </a:rPr>
              <a:t>Waarom bent u vanavond gekomen?</a:t>
            </a:r>
            <a:br>
              <a:rPr lang="nl-NL" sz="4900" dirty="0">
                <a:solidFill>
                  <a:srgbClr val="C00000"/>
                </a:solidFill>
                <a:effectLst>
                  <a:outerShdw blurRad="38100" dist="38100" dir="2700000" algn="tl">
                    <a:srgbClr val="000000"/>
                  </a:outerShdw>
                </a:effectLst>
                <a:latin typeface="Verdana" panose="020B0604030504040204" pitchFamily="34" charset="0"/>
                <a:ea typeface="Verdana" panose="020B0604030504040204" pitchFamily="34" charset="0"/>
              </a:rPr>
            </a:br>
            <a:br>
              <a:rPr lang="nl-NL" sz="4900" dirty="0">
                <a:solidFill>
                  <a:srgbClr val="C00000"/>
                </a:solidFill>
                <a:effectLst>
                  <a:outerShdw blurRad="38100" dist="38100" dir="2700000" algn="tl">
                    <a:srgbClr val="000000"/>
                  </a:outerShdw>
                </a:effectLst>
                <a:latin typeface="Verdana" panose="020B0604030504040204" pitchFamily="34" charset="0"/>
                <a:ea typeface="Verdana" panose="020B0604030504040204" pitchFamily="34" charset="0"/>
              </a:rPr>
            </a:br>
            <a:endParaRPr lang="nl-NL" sz="4900" dirty="0">
              <a:solidFill>
                <a:srgbClr val="C00000"/>
              </a:solidFill>
              <a:effectLst>
                <a:outerShdw blurRad="38100" dist="38100" dir="2700000" algn="tl">
                  <a:srgbClr val="000000"/>
                </a:outerShdw>
              </a:effectLst>
              <a:latin typeface="Verdana" panose="020B0604030504040204" pitchFamily="34" charset="0"/>
              <a:ea typeface="Verdana" panose="020B0604030504040204" pitchFamily="34" charset="0"/>
            </a:endParaRPr>
          </a:p>
        </p:txBody>
      </p:sp>
      <p:sp>
        <p:nvSpPr>
          <p:cNvPr id="3" name="Tijdelijke aanduiding voor inhoud 2">
            <a:extLst>
              <a:ext uri="{FF2B5EF4-FFF2-40B4-BE49-F238E27FC236}">
                <a16:creationId xmlns:a16="http://schemas.microsoft.com/office/drawing/2014/main" id="{929B9D4C-AEE0-06F7-1AD6-0E604B5633C5}"/>
              </a:ext>
            </a:extLst>
          </p:cNvPr>
          <p:cNvSpPr>
            <a:spLocks noGrp="1"/>
          </p:cNvSpPr>
          <p:nvPr>
            <p:ph idx="4294967295"/>
          </p:nvPr>
        </p:nvSpPr>
        <p:spPr>
          <a:xfrm>
            <a:off x="350043" y="765175"/>
            <a:ext cx="11491913" cy="7078663"/>
          </a:xfrm>
        </p:spPr>
        <p:txBody>
          <a:bodyPr/>
          <a:lstStyle/>
          <a:p>
            <a:r>
              <a:rPr lang="nl-NL" altLang="nl-NL" sz="2400" dirty="0"/>
              <a:t>Hoe werkt een puberbrein?</a:t>
            </a:r>
          </a:p>
          <a:p>
            <a:r>
              <a:rPr lang="nl-NL" altLang="nl-NL" sz="2400" dirty="0"/>
              <a:t>Hoe houdt een puber zich staande in een schoolsysteem dat niet altijd geschikt is voor pubers?</a:t>
            </a:r>
          </a:p>
          <a:p>
            <a:r>
              <a:rPr lang="nl-NL" altLang="nl-NL" sz="2400" dirty="0"/>
              <a:t>Hoe kun je beter leren omgaan met heftige verbalen en non-verbale uitingen (oogrollen, zuchten, scheldwoorden….)</a:t>
            </a:r>
          </a:p>
          <a:p>
            <a:r>
              <a:rPr lang="nl-NL" altLang="nl-NL" sz="2400" dirty="0"/>
              <a:t>Grenzen stellen? Verergert dat de situatie?</a:t>
            </a:r>
          </a:p>
          <a:p>
            <a:r>
              <a:rPr lang="nl-NL" altLang="nl-NL" sz="2400" dirty="0"/>
              <a:t>Handvatten hoe je omgaat met een puber.</a:t>
            </a:r>
          </a:p>
          <a:p>
            <a:r>
              <a:rPr lang="nl-NL" altLang="nl-NL" sz="2400" dirty="0"/>
              <a:t>Hoe omgaan met de invloed van sociale media.</a:t>
            </a:r>
          </a:p>
          <a:p>
            <a:r>
              <a:rPr lang="nl-NL" altLang="nl-NL" sz="2400" dirty="0"/>
              <a:t>Wat moet ik doen als mijn keuzes niet overeenkomen met die van mijn puber? (keuze havo/ blijven op mavo, huiswerk, planning, organisatie van taken en hobby’s)</a:t>
            </a:r>
          </a:p>
          <a:p>
            <a:r>
              <a:rPr lang="nl-NL" altLang="nl-NL" sz="2400" dirty="0"/>
              <a:t>Hoe krijg je meer openheid met je kind?</a:t>
            </a:r>
          </a:p>
          <a:p>
            <a:r>
              <a:rPr lang="nl-NL" altLang="nl-NL" sz="2400" dirty="0"/>
              <a:t>Timing in gesprek met pubers is erg belangrijk! Praten in de emotie is niet zinnig meestal. Signalen komen dan niet binnen. Alleen voor ouders? Of ook voor docenten?</a:t>
            </a:r>
          </a:p>
          <a:p>
            <a:r>
              <a:rPr lang="nl-NL" altLang="nl-NL" sz="2400" dirty="0"/>
              <a:t>Wanneer kan ik mijn kind ondersteunen?</a:t>
            </a:r>
          </a:p>
          <a:p>
            <a:pPr eaLnBrk="1" hangingPunct="1"/>
            <a:endParaRPr lang="nl-NL" altLang="nl-NL" sz="1800"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228178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C0321-87E2-46A1-A8E4-272B29EAC312}"/>
              </a:ext>
            </a:extLst>
          </p:cNvPr>
          <p:cNvSpPr>
            <a:spLocks noGrp="1"/>
          </p:cNvSpPr>
          <p:nvPr>
            <p:ph type="title"/>
          </p:nvPr>
        </p:nvSpPr>
        <p:spPr/>
        <p:txBody>
          <a:bodyPr/>
          <a:lstStyle/>
          <a:p>
            <a:pPr algn="ctr"/>
            <a: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 gesprek met jouw puber….</a:t>
            </a:r>
            <a:b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br>
            <a: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Hoe doe je dat?</a:t>
            </a:r>
          </a:p>
        </p:txBody>
      </p:sp>
      <p:sp>
        <p:nvSpPr>
          <p:cNvPr id="3" name="Tijdelijke aanduiding voor inhoud 2">
            <a:extLst>
              <a:ext uri="{FF2B5EF4-FFF2-40B4-BE49-F238E27FC236}">
                <a16:creationId xmlns:a16="http://schemas.microsoft.com/office/drawing/2014/main" id="{E81B9C9F-63F4-21F3-245C-E407467349E2}"/>
              </a:ext>
            </a:extLst>
          </p:cNvPr>
          <p:cNvSpPr>
            <a:spLocks noGrp="1"/>
          </p:cNvSpPr>
          <p:nvPr>
            <p:ph idx="1"/>
          </p:nvPr>
        </p:nvSpPr>
        <p:spPr>
          <a:xfrm>
            <a:off x="640079" y="1598296"/>
            <a:ext cx="11188931" cy="4924310"/>
          </a:xfrm>
        </p:spPr>
        <p:txBody>
          <a:bodyPr/>
          <a:lstStyle/>
          <a:p>
            <a:endParaRPr lang="nl-NL" sz="2400" dirty="0">
              <a:latin typeface="Verdana" panose="020B0604030504040204" pitchFamily="34" charset="0"/>
              <a:ea typeface="Verdana" panose="020B0604030504040204" pitchFamily="34" charset="0"/>
            </a:endParaRPr>
          </a:p>
          <a:p>
            <a:r>
              <a:rPr lang="nl-NL" sz="3200" dirty="0">
                <a:solidFill>
                  <a:srgbClr val="C00000"/>
                </a:solidFill>
                <a:latin typeface="Verdana" panose="020B0604030504040204" pitchFamily="34" charset="0"/>
                <a:ea typeface="Verdana" panose="020B0604030504040204" pitchFamily="34" charset="0"/>
              </a:rPr>
              <a:t>Toon oprechte belangstelling</a:t>
            </a:r>
          </a:p>
          <a:p>
            <a:r>
              <a:rPr lang="nl-NL" sz="3200" dirty="0">
                <a:solidFill>
                  <a:srgbClr val="C00000"/>
                </a:solidFill>
                <a:latin typeface="Verdana" panose="020B0604030504040204" pitchFamily="34" charset="0"/>
                <a:ea typeface="Verdana" panose="020B0604030504040204" pitchFamily="34" charset="0"/>
              </a:rPr>
              <a:t>Kies het juiste moment</a:t>
            </a:r>
          </a:p>
          <a:p>
            <a:r>
              <a:rPr lang="nl-NL" sz="3200" dirty="0">
                <a:solidFill>
                  <a:srgbClr val="C00000"/>
                </a:solidFill>
                <a:latin typeface="Verdana" panose="020B0604030504040204" pitchFamily="34" charset="0"/>
                <a:ea typeface="Verdana" panose="020B0604030504040204" pitchFamily="34" charset="0"/>
              </a:rPr>
              <a:t>Let op je gesprekstechnieken</a:t>
            </a:r>
          </a:p>
          <a:p>
            <a:r>
              <a:rPr lang="nl-NL" sz="3200" dirty="0">
                <a:solidFill>
                  <a:srgbClr val="C00000"/>
                </a:solidFill>
                <a:latin typeface="Verdana" panose="020B0604030504040204" pitchFamily="34" charset="0"/>
                <a:ea typeface="Verdana" panose="020B0604030504040204" pitchFamily="34" charset="0"/>
              </a:rPr>
              <a:t>Zorg dat je puber zich veilig om te vertellen</a:t>
            </a:r>
          </a:p>
          <a:p>
            <a:r>
              <a:rPr lang="nl-NL" sz="3200" dirty="0">
                <a:solidFill>
                  <a:srgbClr val="C00000"/>
                </a:solidFill>
                <a:latin typeface="Verdana" panose="020B0604030504040204" pitchFamily="34" charset="0"/>
                <a:ea typeface="Verdana" panose="020B0604030504040204" pitchFamily="34" charset="0"/>
              </a:rPr>
              <a:t>Geef je kind de ruimte om fouten te maken en op te lossen</a:t>
            </a:r>
          </a:p>
          <a:p>
            <a:r>
              <a:rPr lang="nl-NL" sz="3200" i="0" dirty="0">
                <a:solidFill>
                  <a:srgbClr val="C00000"/>
                </a:solidFill>
                <a:effectLst/>
                <a:latin typeface="Verdana" panose="020B0604030504040204" pitchFamily="34" charset="0"/>
                <a:ea typeface="Verdana" panose="020B0604030504040204" pitchFamily="34" charset="0"/>
              </a:rPr>
              <a:t>Gun jezelf en je puber een time-out</a:t>
            </a:r>
          </a:p>
          <a:p>
            <a:r>
              <a:rPr lang="nl-NL" sz="3200" dirty="0">
                <a:solidFill>
                  <a:srgbClr val="C00000"/>
                </a:solidFill>
                <a:latin typeface="Verdana" panose="020B0604030504040204" pitchFamily="34" charset="0"/>
                <a:ea typeface="Verdana" panose="020B0604030504040204" pitchFamily="34" charset="0"/>
              </a:rPr>
              <a:t>Hou het positief!</a:t>
            </a:r>
            <a:endParaRPr lang="nl-NL" sz="3200" i="0" dirty="0">
              <a:solidFill>
                <a:srgbClr val="C00000"/>
              </a:solidFill>
              <a:effectLst/>
              <a:latin typeface="Verdana" panose="020B0604030504040204" pitchFamily="34" charset="0"/>
              <a:ea typeface="Verdana" panose="020B0604030504040204" pitchFamily="34" charset="0"/>
            </a:endParaRPr>
          </a:p>
          <a:p>
            <a:endParaRPr lang="nl-NL" sz="3600" i="0" dirty="0">
              <a:effectLst/>
              <a:latin typeface="var(--h3_typography-font-family)"/>
            </a:endParaRPr>
          </a:p>
          <a:p>
            <a:endParaRPr lang="nl-NL" b="1" i="0" dirty="0">
              <a:effectLst/>
              <a:latin typeface="var(--h3_typography-font-family)"/>
            </a:endParaRPr>
          </a:p>
          <a:p>
            <a:endParaRPr lang="nl-NL" dirty="0"/>
          </a:p>
        </p:txBody>
      </p:sp>
    </p:spTree>
    <p:extLst>
      <p:ext uri="{BB962C8B-B14F-4D97-AF65-F5344CB8AC3E}">
        <p14:creationId xmlns:p14="http://schemas.microsoft.com/office/powerpoint/2010/main" val="154021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0D1FF0F-1A4E-4D90-51FD-7B7D0021531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4520" y="0"/>
            <a:ext cx="8153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58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3CCC5-8FCB-1041-EF92-350146771D6A}"/>
              </a:ext>
            </a:extLst>
          </p:cNvPr>
          <p:cNvSpPr>
            <a:spLocks noGrp="1"/>
          </p:cNvSpPr>
          <p:nvPr>
            <p:ph type="title"/>
          </p:nvPr>
        </p:nvSpPr>
        <p:spPr>
          <a:xfrm>
            <a:off x="838200" y="121934"/>
            <a:ext cx="10515600" cy="1325563"/>
          </a:xfrm>
        </p:spPr>
        <p:txBody>
          <a:bodyPr/>
          <a:lstStyle/>
          <a:p>
            <a:r>
              <a:rPr lang="nl-NL" sz="6000" b="1" dirty="0">
                <a:solidFill>
                  <a:srgbClr val="FF0000"/>
                </a:solidFill>
                <a:effectLst>
                  <a:outerShdw blurRad="38100" dist="38100" dir="2700000" algn="tl">
                    <a:srgbClr val="000000">
                      <a:alpha val="43137"/>
                    </a:srgbClr>
                  </a:outerShdw>
                </a:effectLst>
              </a:rPr>
              <a:t>Kwaliteiten van pubers</a:t>
            </a:r>
          </a:p>
        </p:txBody>
      </p:sp>
      <p:sp>
        <p:nvSpPr>
          <p:cNvPr id="3" name="Tijdelijke aanduiding voor inhoud 2">
            <a:extLst>
              <a:ext uri="{FF2B5EF4-FFF2-40B4-BE49-F238E27FC236}">
                <a16:creationId xmlns:a16="http://schemas.microsoft.com/office/drawing/2014/main" id="{4BC81250-26E0-B629-3FF9-D1A2A2A3F895}"/>
              </a:ext>
            </a:extLst>
          </p:cNvPr>
          <p:cNvSpPr>
            <a:spLocks noGrp="1"/>
          </p:cNvSpPr>
          <p:nvPr>
            <p:ph idx="1"/>
          </p:nvPr>
        </p:nvSpPr>
        <p:spPr>
          <a:xfrm>
            <a:off x="654997" y="1825625"/>
            <a:ext cx="2975041" cy="4351338"/>
          </a:xfrm>
        </p:spPr>
        <p:txBody>
          <a:bodyPr/>
          <a:lstStyle/>
          <a:p>
            <a:r>
              <a:rPr lang="nl-NL" dirty="0"/>
              <a:t>Creatief </a:t>
            </a:r>
          </a:p>
          <a:p>
            <a:r>
              <a:rPr lang="nl-NL" dirty="0"/>
              <a:t>Zelfstandig </a:t>
            </a:r>
          </a:p>
          <a:p>
            <a:r>
              <a:rPr lang="nl-NL" dirty="0"/>
              <a:t>Doorzetter  </a:t>
            </a:r>
          </a:p>
          <a:p>
            <a:r>
              <a:rPr lang="nl-NL" dirty="0"/>
              <a:t>Nieuwsgierig </a:t>
            </a:r>
          </a:p>
          <a:p>
            <a:r>
              <a:rPr lang="nl-NL" dirty="0"/>
              <a:t>Rechtvaardig </a:t>
            </a:r>
          </a:p>
          <a:p>
            <a:r>
              <a:rPr lang="nl-NL" dirty="0"/>
              <a:t>Flexibel </a:t>
            </a:r>
          </a:p>
          <a:p>
            <a:r>
              <a:rPr lang="nl-NL" dirty="0"/>
              <a:t>Kritisch </a:t>
            </a:r>
          </a:p>
          <a:p>
            <a:r>
              <a:rPr lang="nl-NL" dirty="0"/>
              <a:t>Humoristisch</a:t>
            </a:r>
          </a:p>
          <a:p>
            <a:r>
              <a:rPr lang="nl-NL" dirty="0"/>
              <a:t>Empathisch</a:t>
            </a:r>
          </a:p>
        </p:txBody>
      </p:sp>
      <p:sp>
        <p:nvSpPr>
          <p:cNvPr id="4" name="Tijdelijke aanduiding voor inhoud 2">
            <a:extLst>
              <a:ext uri="{FF2B5EF4-FFF2-40B4-BE49-F238E27FC236}">
                <a16:creationId xmlns:a16="http://schemas.microsoft.com/office/drawing/2014/main" id="{962F9F40-1B0E-74B9-2BE6-E752F38E7AF6}"/>
              </a:ext>
            </a:extLst>
          </p:cNvPr>
          <p:cNvSpPr txBox="1">
            <a:spLocks/>
          </p:cNvSpPr>
          <p:nvPr/>
        </p:nvSpPr>
        <p:spPr bwMode="auto">
          <a:xfrm>
            <a:off x="3463048" y="1825625"/>
            <a:ext cx="152724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71%</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71%</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20 %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45 %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67 %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38 %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58 %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78 %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32 % </a:t>
            </a:r>
          </a:p>
        </p:txBody>
      </p:sp>
      <p:sp>
        <p:nvSpPr>
          <p:cNvPr id="5" name="Tekstvak 4">
            <a:extLst>
              <a:ext uri="{FF2B5EF4-FFF2-40B4-BE49-F238E27FC236}">
                <a16:creationId xmlns:a16="http://schemas.microsoft.com/office/drawing/2014/main" id="{EAE03BCC-C3F9-20CD-374C-ADB098045215}"/>
              </a:ext>
            </a:extLst>
          </p:cNvPr>
          <p:cNvSpPr txBox="1"/>
          <p:nvPr/>
        </p:nvSpPr>
        <p:spPr>
          <a:xfrm>
            <a:off x="3463048" y="1124331"/>
            <a:ext cx="2101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Ouders</a:t>
            </a:r>
          </a:p>
        </p:txBody>
      </p:sp>
      <p:sp>
        <p:nvSpPr>
          <p:cNvPr id="6" name="Tekstvak 5">
            <a:extLst>
              <a:ext uri="{FF2B5EF4-FFF2-40B4-BE49-F238E27FC236}">
                <a16:creationId xmlns:a16="http://schemas.microsoft.com/office/drawing/2014/main" id="{23D95A96-DAB1-96AC-C2B5-11129D2D7E1E}"/>
              </a:ext>
            </a:extLst>
          </p:cNvPr>
          <p:cNvSpPr txBox="1"/>
          <p:nvPr/>
        </p:nvSpPr>
        <p:spPr>
          <a:xfrm>
            <a:off x="5440558" y="1113929"/>
            <a:ext cx="23738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Leerlingen</a:t>
            </a:r>
          </a:p>
        </p:txBody>
      </p:sp>
      <p:sp>
        <p:nvSpPr>
          <p:cNvPr id="7" name="Tijdelijke aanduiding voor inhoud 2">
            <a:extLst>
              <a:ext uri="{FF2B5EF4-FFF2-40B4-BE49-F238E27FC236}">
                <a16:creationId xmlns:a16="http://schemas.microsoft.com/office/drawing/2014/main" id="{AC3CE31F-3FC4-5C33-C922-408C11A363A7}"/>
              </a:ext>
            </a:extLst>
          </p:cNvPr>
          <p:cNvSpPr txBox="1">
            <a:spLocks/>
          </p:cNvSpPr>
          <p:nvPr/>
        </p:nvSpPr>
        <p:spPr bwMode="auto">
          <a:xfrm>
            <a:off x="5594067" y="1773972"/>
            <a:ext cx="152724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55 %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66 %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28 %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50 %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1" i="0" u="none" strike="noStrike" kern="1200" cap="none" spc="0" normalizeH="0" baseline="0" noProof="0" dirty="0">
                <a:ln>
                  <a:noFill/>
                </a:ln>
                <a:solidFill>
                  <a:srgbClr val="FF0000"/>
                </a:solidFill>
                <a:effectLst/>
                <a:uLnTx/>
                <a:uFillTx/>
                <a:latin typeface="Calibri" panose="020F0502020204030204"/>
                <a:ea typeface="+mn-ea"/>
                <a:cs typeface="+mn-cs"/>
              </a:rPr>
              <a:t>16 %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18 %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34 %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50%</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14 % </a:t>
            </a:r>
          </a:p>
        </p:txBody>
      </p:sp>
      <p:pic>
        <p:nvPicPr>
          <p:cNvPr id="8" name="Afbeelding 7" descr="Afbeelding met Menselijk gezicht, tekening, illustratie, schets&#10;&#10;Door AI gegenereerde inhoud is mogelijk onjuist.">
            <a:extLst>
              <a:ext uri="{FF2B5EF4-FFF2-40B4-BE49-F238E27FC236}">
                <a16:creationId xmlns:a16="http://schemas.microsoft.com/office/drawing/2014/main" id="{BD7E6BDC-E0C8-2D43-F257-F9C093E26637}"/>
              </a:ext>
            </a:extLst>
          </p:cNvPr>
          <p:cNvPicPr>
            <a:picLocks noChangeAspect="1"/>
          </p:cNvPicPr>
          <p:nvPr/>
        </p:nvPicPr>
        <p:blipFill>
          <a:blip r:embed="rId2"/>
          <a:stretch>
            <a:fillRect/>
          </a:stretch>
        </p:blipFill>
        <p:spPr>
          <a:xfrm>
            <a:off x="8897302" y="1825625"/>
            <a:ext cx="2809875" cy="2867025"/>
          </a:xfrm>
          <a:prstGeom prst="rect">
            <a:avLst/>
          </a:prstGeom>
        </p:spPr>
      </p:pic>
    </p:spTree>
    <p:extLst>
      <p:ext uri="{BB962C8B-B14F-4D97-AF65-F5344CB8AC3E}">
        <p14:creationId xmlns:p14="http://schemas.microsoft.com/office/powerpoint/2010/main" val="68868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par>
                                <p:cTn id="65" presetID="10"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48006-9378-4B3D-86B2-4438E4948D08}"/>
              </a:ext>
            </a:extLst>
          </p:cNvPr>
          <p:cNvSpPr>
            <a:spLocks noGrp="1"/>
          </p:cNvSpPr>
          <p:nvPr>
            <p:ph type="title"/>
          </p:nvPr>
        </p:nvSpPr>
        <p:spPr>
          <a:xfrm>
            <a:off x="116377" y="365125"/>
            <a:ext cx="11970327" cy="1325563"/>
          </a:xfrm>
        </p:spPr>
        <p:txBody>
          <a:bodyPr/>
          <a:lstStyle/>
          <a:p>
            <a:pPr algn="ctr"/>
            <a: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Tips van leerlingen voor volwassenen.</a:t>
            </a:r>
          </a:p>
        </p:txBody>
      </p:sp>
      <p:sp>
        <p:nvSpPr>
          <p:cNvPr id="3" name="Tijdelijke aanduiding voor inhoud 2">
            <a:extLst>
              <a:ext uri="{FF2B5EF4-FFF2-40B4-BE49-F238E27FC236}">
                <a16:creationId xmlns:a16="http://schemas.microsoft.com/office/drawing/2014/main" id="{418FBE7F-ED1C-91BF-1C4B-DCF8832D9ADD}"/>
              </a:ext>
            </a:extLst>
          </p:cNvPr>
          <p:cNvSpPr>
            <a:spLocks noGrp="1"/>
          </p:cNvSpPr>
          <p:nvPr>
            <p:ph idx="1"/>
          </p:nvPr>
        </p:nvSpPr>
        <p:spPr>
          <a:xfrm>
            <a:off x="116377" y="1825625"/>
            <a:ext cx="11887201" cy="4957560"/>
          </a:xfrm>
        </p:spPr>
        <p:txBody>
          <a:bodyPr/>
          <a:lstStyle/>
          <a:p>
            <a:r>
              <a:rPr lang="nl-NL" sz="1800" dirty="0">
                <a:latin typeface="Verdana" panose="020B0604030504040204" pitchFamily="34" charset="0"/>
                <a:ea typeface="Verdana" panose="020B0604030504040204" pitchFamily="34" charset="0"/>
              </a:rPr>
              <a:t>Geen toetsen , wel geld voor prestaties</a:t>
            </a:r>
          </a:p>
          <a:p>
            <a:r>
              <a:rPr lang="nl-NL" sz="1800" dirty="0">
                <a:latin typeface="Verdana" panose="020B0604030504040204" pitchFamily="34" charset="0"/>
                <a:ea typeface="Verdana" panose="020B0604030504040204" pitchFamily="34" charset="0"/>
              </a:rPr>
              <a:t>Bedenk goed dat we niet alleen school hebben, maar ook een ander leven (sport, vrienden…….)</a:t>
            </a:r>
          </a:p>
          <a:p>
            <a:r>
              <a:rPr lang="nl-NL" sz="1800" dirty="0">
                <a:latin typeface="Verdana" panose="020B0604030504040204" pitchFamily="34" charset="0"/>
                <a:ea typeface="Verdana" panose="020B0604030504040204" pitchFamily="34" charset="0"/>
              </a:rPr>
              <a:t>Praat met ons, zeker wanneer het minder goed gaat. Stel ons gerust!</a:t>
            </a:r>
          </a:p>
          <a:p>
            <a:r>
              <a:rPr lang="nl-NL" sz="1800" dirty="0">
                <a:latin typeface="Verdana" panose="020B0604030504040204" pitchFamily="34" charset="0"/>
                <a:ea typeface="Verdana" panose="020B0604030504040204" pitchFamily="34" charset="0"/>
              </a:rPr>
              <a:t>Verwacht niet al te veel van me wanneer ik uit school kom.</a:t>
            </a:r>
          </a:p>
          <a:p>
            <a:r>
              <a:rPr lang="nl-NL" sz="1800" dirty="0">
                <a:latin typeface="Verdana" panose="020B0604030504040204" pitchFamily="34" charset="0"/>
                <a:ea typeface="Verdana" panose="020B0604030504040204" pitchFamily="34" charset="0"/>
              </a:rPr>
              <a:t>Laat ons meer ons eigen ding doen.</a:t>
            </a:r>
          </a:p>
          <a:p>
            <a:r>
              <a:rPr lang="nl-NL" sz="1800" dirty="0">
                <a:latin typeface="Verdana" panose="020B0604030504040204" pitchFamily="34" charset="0"/>
                <a:ea typeface="Verdana" panose="020B0604030504040204" pitchFamily="34" charset="0"/>
              </a:rPr>
              <a:t>Niet boos worden, geen nare opmerkingen bij slechte resultaten</a:t>
            </a:r>
          </a:p>
          <a:p>
            <a:r>
              <a:rPr lang="nl-NL" sz="1800" dirty="0">
                <a:latin typeface="Verdana" panose="020B0604030504040204" pitchFamily="34" charset="0"/>
                <a:ea typeface="Verdana" panose="020B0604030504040204" pitchFamily="34" charset="0"/>
              </a:rPr>
              <a:t>Geef complimenten / beloningen</a:t>
            </a:r>
          </a:p>
          <a:p>
            <a:r>
              <a:rPr lang="nl-NL" sz="1800" dirty="0">
                <a:latin typeface="Verdana" panose="020B0604030504040204" pitchFamily="34" charset="0"/>
                <a:ea typeface="Verdana" panose="020B0604030504040204" pitchFamily="34" charset="0"/>
              </a:rPr>
              <a:t>Laat cijfers vertellen door mezelf en niet door Magister</a:t>
            </a:r>
          </a:p>
          <a:p>
            <a:r>
              <a:rPr lang="nl-NL" sz="1800" dirty="0">
                <a:latin typeface="Verdana" panose="020B0604030504040204" pitchFamily="34" charset="0"/>
                <a:ea typeface="Verdana" panose="020B0604030504040204" pitchFamily="34" charset="0"/>
              </a:rPr>
              <a:t>Help me wanneer je ziet dat ik het nodig heb.</a:t>
            </a:r>
          </a:p>
          <a:p>
            <a:r>
              <a:rPr lang="nl-NL" sz="1800" dirty="0">
                <a:latin typeface="Verdana" panose="020B0604030504040204" pitchFamily="34" charset="0"/>
                <a:ea typeface="Verdana" panose="020B0604030504040204" pitchFamily="34" charset="0"/>
              </a:rPr>
              <a:t>Volwassenen moeten aardig zijn en respect tonen.</a:t>
            </a:r>
          </a:p>
          <a:p>
            <a:r>
              <a:rPr lang="nl-NL" sz="1800" dirty="0">
                <a:latin typeface="Verdana" panose="020B0604030504040204" pitchFamily="34" charset="0"/>
                <a:ea typeface="Verdana" panose="020B0604030504040204" pitchFamily="34" charset="0"/>
              </a:rPr>
              <a:t>Leg minder druk op ons.</a:t>
            </a:r>
          </a:p>
          <a:p>
            <a:r>
              <a:rPr lang="nl-NL" sz="1800" dirty="0">
                <a:latin typeface="Verdana" panose="020B0604030504040204" pitchFamily="34" charset="0"/>
                <a:ea typeface="Verdana" panose="020B0604030504040204" pitchFamily="34" charset="0"/>
              </a:rPr>
              <a:t>Minder hoge verwachtingen hebben.</a:t>
            </a:r>
          </a:p>
          <a:p>
            <a:r>
              <a:rPr lang="nl-NL" sz="1800" dirty="0">
                <a:latin typeface="Verdana" panose="020B0604030504040204" pitchFamily="34" charset="0"/>
                <a:ea typeface="Verdana" panose="020B0604030504040204" pitchFamily="34" charset="0"/>
              </a:rPr>
              <a:t>Begin niet altijd met dingen die slecht gaan. Draai het om? Begin met dingen die goed gaan.</a:t>
            </a:r>
          </a:p>
          <a:p>
            <a:endParaRPr lang="nl-NL" sz="1800" dirty="0">
              <a:latin typeface="Verdana" panose="020B0604030504040204" pitchFamily="34" charset="0"/>
              <a:ea typeface="Verdana" panose="020B0604030504040204" pitchFamily="34" charset="0"/>
            </a:endParaRPr>
          </a:p>
          <a:p>
            <a:endParaRPr lang="nl-NL" sz="1800" dirty="0">
              <a:latin typeface="Verdana" panose="020B0604030504040204" pitchFamily="34" charset="0"/>
              <a:ea typeface="Verdana" panose="020B0604030504040204" pitchFamily="34" charset="0"/>
            </a:endParaRPr>
          </a:p>
          <a:p>
            <a:endParaRPr lang="nl-NL" dirty="0"/>
          </a:p>
        </p:txBody>
      </p:sp>
    </p:spTree>
    <p:extLst>
      <p:ext uri="{BB962C8B-B14F-4D97-AF65-F5344CB8AC3E}">
        <p14:creationId xmlns:p14="http://schemas.microsoft.com/office/powerpoint/2010/main" val="151982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C5ACD-9DB2-9BC9-DDEA-D6CF77DFF4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7F7782-2F49-F503-3342-E746A31514DE}"/>
              </a:ext>
            </a:extLst>
          </p:cNvPr>
          <p:cNvSpPr>
            <a:spLocks noGrp="1"/>
          </p:cNvSpPr>
          <p:nvPr>
            <p:ph type="title"/>
          </p:nvPr>
        </p:nvSpPr>
        <p:spPr/>
        <p:txBody>
          <a:bodyPr/>
          <a:lstStyle/>
          <a:p>
            <a:pPr algn="ctr"/>
            <a:r>
              <a:rPr lang="nl-NL" b="1" dirty="0">
                <a:solidFill>
                  <a:srgbClr val="FF0000"/>
                </a:solidFill>
                <a:effectLst>
                  <a:outerShdw blurRad="38100" dist="38100" dir="2700000" algn="tl">
                    <a:srgbClr val="000000">
                      <a:alpha val="43137"/>
                    </a:srgbClr>
                  </a:outerShdw>
                </a:effectLst>
                <a:latin typeface="Bradley Hand ITC" panose="03070402050302030203" pitchFamily="66" charset="0"/>
              </a:rPr>
              <a:t>Contact met pubers….. Is dat wel mogelijk?</a:t>
            </a:r>
          </a:p>
        </p:txBody>
      </p:sp>
      <p:pic>
        <p:nvPicPr>
          <p:cNvPr id="11" name="Picture 6" descr="themalogo">
            <a:extLst>
              <a:ext uri="{FF2B5EF4-FFF2-40B4-BE49-F238E27FC236}">
                <a16:creationId xmlns:a16="http://schemas.microsoft.com/office/drawing/2014/main" id="{06DC699B-2779-A5DA-0353-21B44C2FA80F}"/>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936883" y="5551204"/>
            <a:ext cx="2888673" cy="96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BB5A6020-3AF2-6299-7164-940DF44C70C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86236" y="1095441"/>
            <a:ext cx="3819526" cy="4667118"/>
          </a:xfrm>
          <a:prstGeom prst="rect">
            <a:avLst/>
          </a:prstGeom>
        </p:spPr>
      </p:pic>
      <p:sp>
        <p:nvSpPr>
          <p:cNvPr id="7" name="AutoShape 4">
            <a:extLst>
              <a:ext uri="{FF2B5EF4-FFF2-40B4-BE49-F238E27FC236}">
                <a16:creationId xmlns:a16="http://schemas.microsoft.com/office/drawing/2014/main" id="{1D5CEB0C-DAD9-A065-F6DE-4037315511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Tekstvak 9">
            <a:extLst>
              <a:ext uri="{FF2B5EF4-FFF2-40B4-BE49-F238E27FC236}">
                <a16:creationId xmlns:a16="http://schemas.microsoft.com/office/drawing/2014/main" id="{9087BD92-98C5-2B48-BE4E-659DDCA9D6AB}"/>
              </a:ext>
            </a:extLst>
          </p:cNvPr>
          <p:cNvSpPr txBox="1"/>
          <p:nvPr/>
        </p:nvSpPr>
        <p:spPr>
          <a:xfrm>
            <a:off x="4948237" y="6176963"/>
            <a:ext cx="2295525"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26 maart 2025</a:t>
            </a:r>
          </a:p>
        </p:txBody>
      </p:sp>
      <p:pic>
        <p:nvPicPr>
          <p:cNvPr id="1029" name="Afbeelding 1" descr="Afbeelding met Lettertype, Graphics, grafische vormgeving, tekst&#10;&#10;Door AI gegenereerde inhoud is mogelijk onjuist.">
            <a:extLst>
              <a:ext uri="{FF2B5EF4-FFF2-40B4-BE49-F238E27FC236}">
                <a16:creationId xmlns:a16="http://schemas.microsoft.com/office/drawing/2014/main" id="{F144CED2-8EE5-AD89-914D-185B79710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07" y="5694825"/>
            <a:ext cx="4464844" cy="6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13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B9BB7C6-F8D1-6005-07C6-94F71CD2AA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B4717F-7BAD-ADF8-6D0D-D3FC73676DAB}"/>
              </a:ext>
            </a:extLst>
          </p:cNvPr>
          <p:cNvSpPr>
            <a:spLocks noGrp="1"/>
          </p:cNvSpPr>
          <p:nvPr>
            <p:ph type="title" idx="4294967295"/>
          </p:nvPr>
        </p:nvSpPr>
        <p:spPr>
          <a:xfrm>
            <a:off x="0" y="0"/>
            <a:ext cx="11572875" cy="765175"/>
          </a:xfrm>
        </p:spPr>
        <p:txBody>
          <a:bodyPr rtlCol="0">
            <a:normAutofit fontScale="90000"/>
          </a:bodyPr>
          <a:lstStyle/>
          <a:p>
            <a:pPr algn="ctr" eaLnBrk="1" fontAlgn="auto" hangingPunct="1">
              <a:spcAft>
                <a:spcPts val="0"/>
              </a:spcAft>
              <a:defRPr/>
            </a:pPr>
            <a:br>
              <a:rPr lang="nl-NL" sz="4800" dirty="0">
                <a:solidFill>
                  <a:srgbClr val="C00000"/>
                </a:solidFill>
                <a:effectLst>
                  <a:outerShdw blurRad="38100" dist="38100" dir="2700000" algn="tl">
                    <a:srgbClr val="000000"/>
                  </a:outerShdw>
                </a:effectLst>
                <a:latin typeface="Verdana" pitchFamily="34" charset="0"/>
              </a:rPr>
            </a:br>
            <a:br>
              <a:rPr lang="nl-NL" sz="4800" dirty="0">
                <a:solidFill>
                  <a:srgbClr val="C00000"/>
                </a:solidFill>
                <a:effectLst>
                  <a:outerShdw blurRad="38100" dist="38100" dir="2700000" algn="tl">
                    <a:srgbClr val="000000"/>
                  </a:outerShdw>
                </a:effectLst>
                <a:latin typeface="Verdana" pitchFamily="34" charset="0"/>
              </a:rPr>
            </a:br>
            <a:r>
              <a:rPr lang="nl-NL" sz="4900" dirty="0">
                <a:solidFill>
                  <a:srgbClr val="C00000"/>
                </a:solidFill>
                <a:effectLst>
                  <a:outerShdw blurRad="38100" dist="38100" dir="2700000" algn="tl">
                    <a:srgbClr val="000000"/>
                  </a:outerShdw>
                </a:effectLst>
                <a:latin typeface="Verdana" panose="020B0604030504040204" pitchFamily="34" charset="0"/>
                <a:ea typeface="Verdana" panose="020B0604030504040204" pitchFamily="34" charset="0"/>
              </a:rPr>
              <a:t>Waarom bent u vanavond gekomen?</a:t>
            </a:r>
            <a:br>
              <a:rPr lang="nl-NL" sz="4900" dirty="0">
                <a:solidFill>
                  <a:srgbClr val="C00000"/>
                </a:solidFill>
                <a:effectLst>
                  <a:outerShdw blurRad="38100" dist="38100" dir="2700000" algn="tl">
                    <a:srgbClr val="000000"/>
                  </a:outerShdw>
                </a:effectLst>
                <a:latin typeface="Verdana" panose="020B0604030504040204" pitchFamily="34" charset="0"/>
                <a:ea typeface="Verdana" panose="020B0604030504040204" pitchFamily="34" charset="0"/>
              </a:rPr>
            </a:br>
            <a:br>
              <a:rPr lang="nl-NL" sz="4900" dirty="0">
                <a:solidFill>
                  <a:srgbClr val="C00000"/>
                </a:solidFill>
                <a:effectLst>
                  <a:outerShdw blurRad="38100" dist="38100" dir="2700000" algn="tl">
                    <a:srgbClr val="000000"/>
                  </a:outerShdw>
                </a:effectLst>
                <a:latin typeface="Verdana" panose="020B0604030504040204" pitchFamily="34" charset="0"/>
                <a:ea typeface="Verdana" panose="020B0604030504040204" pitchFamily="34" charset="0"/>
              </a:rPr>
            </a:br>
            <a:endParaRPr lang="nl-NL" sz="4900" dirty="0">
              <a:solidFill>
                <a:srgbClr val="C00000"/>
              </a:solidFill>
              <a:effectLst>
                <a:outerShdw blurRad="38100" dist="38100" dir="2700000" algn="tl">
                  <a:srgbClr val="000000"/>
                </a:outerShdw>
              </a:effectLst>
              <a:latin typeface="Verdana" panose="020B0604030504040204" pitchFamily="34" charset="0"/>
              <a:ea typeface="Verdana" panose="020B0604030504040204" pitchFamily="34" charset="0"/>
            </a:endParaRPr>
          </a:p>
        </p:txBody>
      </p:sp>
      <p:sp>
        <p:nvSpPr>
          <p:cNvPr id="3" name="Tijdelijke aanduiding voor inhoud 2">
            <a:extLst>
              <a:ext uri="{FF2B5EF4-FFF2-40B4-BE49-F238E27FC236}">
                <a16:creationId xmlns:a16="http://schemas.microsoft.com/office/drawing/2014/main" id="{EE57510E-5EB6-3676-7301-69F9C784D12B}"/>
              </a:ext>
            </a:extLst>
          </p:cNvPr>
          <p:cNvSpPr>
            <a:spLocks noGrp="1"/>
          </p:cNvSpPr>
          <p:nvPr>
            <p:ph idx="4294967295"/>
          </p:nvPr>
        </p:nvSpPr>
        <p:spPr>
          <a:xfrm>
            <a:off x="350043" y="904071"/>
            <a:ext cx="11491913" cy="7078663"/>
          </a:xfrm>
        </p:spPr>
        <p:txBody>
          <a:bodyPr/>
          <a:lstStyle/>
          <a:p>
            <a:endParaRPr lang="nl-NL" altLang="nl-NL" sz="2400" dirty="0"/>
          </a:p>
          <a:p>
            <a:r>
              <a:rPr lang="nl-NL" altLang="nl-NL" sz="2400" dirty="0"/>
              <a:t>Ervaringen uitwisselen.</a:t>
            </a:r>
          </a:p>
          <a:p>
            <a:r>
              <a:rPr lang="nl-NL" altLang="nl-NL" sz="2400" dirty="0"/>
              <a:t>Hoe kan ik beter communiceren?</a:t>
            </a:r>
          </a:p>
          <a:p>
            <a:r>
              <a:rPr lang="nl-NL" altLang="nl-NL" sz="2400" dirty="0"/>
              <a:t>Hoe kan ik de intrinsieke motivatie van mijn kind meer aanwakkeren zodat je zelf niet zo vaak de boeman hoeft te spelen.</a:t>
            </a:r>
          </a:p>
          <a:p>
            <a:r>
              <a:rPr lang="nl-NL" altLang="nl-NL" sz="2400" dirty="0"/>
              <a:t>Hoe kunnen we onze pubers een fijne puberteit geven?</a:t>
            </a:r>
          </a:p>
          <a:p>
            <a:r>
              <a:rPr lang="nl-NL" altLang="nl-NL" sz="2400" dirty="0"/>
              <a:t>Hoe kunnen we er voor zorgen dat onze kinderen met meer plezier naar school gaan en schoolwerk maken?</a:t>
            </a:r>
          </a:p>
          <a:p>
            <a:r>
              <a:rPr lang="nl-NL" altLang="nl-NL" sz="2400" dirty="0"/>
              <a:t>Goede beginzinnen. Feedbacktips!!</a:t>
            </a:r>
          </a:p>
          <a:p>
            <a:r>
              <a:rPr lang="nl-NL" altLang="nl-NL" sz="2400" dirty="0"/>
              <a:t>Wat zijn goede vragen om te stellen? Op welke momenten?</a:t>
            </a:r>
          </a:p>
          <a:p>
            <a:r>
              <a:rPr lang="nl-NL" altLang="nl-NL" sz="2400" dirty="0"/>
              <a:t>Mijn kind vind dat we té veel vragen op het verkeerde moment.</a:t>
            </a:r>
          </a:p>
          <a:p>
            <a:endParaRPr lang="nl-NL" altLang="nl-NL" sz="2400" dirty="0"/>
          </a:p>
          <a:p>
            <a:endParaRPr lang="nl-NL" altLang="nl-NL" sz="2400" dirty="0"/>
          </a:p>
          <a:p>
            <a:endParaRPr lang="nl-NL" sz="2400" dirty="0">
              <a:cs typeface="Calibri"/>
            </a:endParaRPr>
          </a:p>
          <a:p>
            <a:pPr marL="0" indent="0">
              <a:buNone/>
            </a:pPr>
            <a:endParaRPr lang="nl-NL" sz="2400" dirty="0">
              <a:latin typeface="Calibri" panose="020F0502020204030204"/>
              <a:ea typeface="Verdana" panose="020B0604030504040204" pitchFamily="34" charset="0"/>
              <a:cs typeface="Calibri" panose="020F0502020204030204"/>
            </a:endParaRPr>
          </a:p>
          <a:p>
            <a:endParaRPr lang="nl-NL" sz="1400" dirty="0">
              <a:latin typeface="Calibri" panose="020F0502020204030204"/>
              <a:ea typeface="Verdana" panose="020B0604030504040204" pitchFamily="34" charset="0"/>
              <a:cs typeface="Calibri" panose="020F0502020204030204"/>
            </a:endParaRPr>
          </a:p>
          <a:p>
            <a:endParaRPr lang="nl-NL" sz="1800" dirty="0">
              <a:latin typeface="Calibri" panose="020F0502020204030204"/>
              <a:ea typeface="Verdana" panose="020B0604030504040204" pitchFamily="34" charset="0"/>
              <a:cs typeface="Calibri" panose="020F0502020204030204"/>
            </a:endParaRPr>
          </a:p>
          <a:p>
            <a:pPr eaLnBrk="1" hangingPunct="1"/>
            <a:endParaRPr lang="nl-NL" altLang="nl-NL" sz="1800"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81736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CF06100-0ED2-CB71-DBB3-F5B38F1BAD1F}"/>
              </a:ext>
            </a:extLst>
          </p:cNvPr>
          <p:cNvSpPr>
            <a:spLocks noGrp="1" noChangeArrowheads="1"/>
          </p:cNvSpPr>
          <p:nvPr>
            <p:ph type="title"/>
          </p:nvPr>
        </p:nvSpPr>
        <p:spPr>
          <a:xfrm>
            <a:off x="152100" y="0"/>
            <a:ext cx="12036381" cy="1655763"/>
          </a:xfrm>
        </p:spPr>
        <p:txBody>
          <a:bodyPr rtlCol="0">
            <a:noAutofit/>
          </a:bodyPr>
          <a:lstStyle/>
          <a:p>
            <a:pPr eaLnBrk="1" fontAlgn="auto" hangingPunct="1">
              <a:spcAft>
                <a:spcPts val="0"/>
              </a:spcAft>
              <a:defRPr/>
            </a:pPr>
            <a:br>
              <a:rPr lang="nl-NL" sz="4000">
                <a:solidFill>
                  <a:srgbClr val="FF0000"/>
                </a:solidFill>
                <a:effectLst>
                  <a:outerShdw blurRad="38100" dist="38100" dir="2700000" algn="tl">
                    <a:srgbClr val="000000"/>
                  </a:outerShdw>
                </a:effectLst>
              </a:rPr>
            </a:br>
            <a:r>
              <a:rPr lang="nl-NL">
                <a:solidFill>
                  <a:srgbClr val="C00000"/>
                </a:solidFill>
                <a:effectLst>
                  <a:outerShdw blurRad="38100" dist="38100" dir="2700000" algn="tl">
                    <a:srgbClr val="000000"/>
                  </a:outerShdw>
                </a:effectLst>
                <a:latin typeface="Verdana"/>
                <a:ea typeface="Verdana"/>
              </a:rPr>
              <a:t>OVER </a:t>
            </a:r>
            <a:r>
              <a:rPr lang="nl-NL" i="1">
                <a:solidFill>
                  <a:srgbClr val="002060"/>
                </a:solidFill>
                <a:effectLst>
                  <a:outerShdw blurRad="38100" dist="38100" dir="2700000" algn="tl">
                    <a:srgbClr val="000000"/>
                  </a:outerShdw>
                </a:effectLst>
                <a:latin typeface="Verdana"/>
                <a:ea typeface="Verdana"/>
              </a:rPr>
              <a:t>WIE</a:t>
            </a:r>
            <a:r>
              <a:rPr lang="nl-NL" i="1">
                <a:solidFill>
                  <a:srgbClr val="C00000"/>
                </a:solidFill>
                <a:effectLst>
                  <a:outerShdw blurRad="38100" dist="38100" dir="2700000" algn="tl">
                    <a:srgbClr val="000000"/>
                  </a:outerShdw>
                </a:effectLst>
                <a:latin typeface="Verdana"/>
                <a:ea typeface="Verdana"/>
              </a:rPr>
              <a:t> </a:t>
            </a:r>
            <a:r>
              <a:rPr lang="nl-NL">
                <a:solidFill>
                  <a:srgbClr val="C00000"/>
                </a:solidFill>
                <a:effectLst>
                  <a:outerShdw blurRad="38100" dist="38100" dir="2700000" algn="tl">
                    <a:srgbClr val="000000"/>
                  </a:outerShdw>
                </a:effectLst>
                <a:latin typeface="Verdana"/>
                <a:ea typeface="Verdana"/>
              </a:rPr>
              <a:t>HEBBEN WE HET EIGENLIJK ?</a:t>
            </a:r>
            <a:br>
              <a:rPr lang="nl-NL">
                <a:effectLst>
                  <a:outerShdw blurRad="38100" dist="38100" dir="2700000" algn="tl">
                    <a:srgbClr val="000000"/>
                  </a:outerShdw>
                </a:effectLst>
                <a:latin typeface="Verdana" pitchFamily="34" charset="0"/>
              </a:rPr>
            </a:br>
            <a:endParaRPr lang="nl-NL" sz="4000">
              <a:solidFill>
                <a:srgbClr val="C00000"/>
              </a:solidFill>
              <a:effectLst>
                <a:outerShdw blurRad="38100" dist="38100" dir="2700000" algn="tl">
                  <a:srgbClr val="000000"/>
                </a:outerShdw>
              </a:effectLst>
              <a:latin typeface="Verdana" pitchFamily="34" charset="0"/>
            </a:endParaRPr>
          </a:p>
        </p:txBody>
      </p:sp>
      <p:sp>
        <p:nvSpPr>
          <p:cNvPr id="16387" name="Text Box 4">
            <a:extLst>
              <a:ext uri="{FF2B5EF4-FFF2-40B4-BE49-F238E27FC236}">
                <a16:creationId xmlns:a16="http://schemas.microsoft.com/office/drawing/2014/main" id="{A785DEC4-D3CB-C883-B79C-386B8A1FA4BD}"/>
              </a:ext>
            </a:extLst>
          </p:cNvPr>
          <p:cNvSpPr txBox="1">
            <a:spLocks noChangeArrowheads="1"/>
          </p:cNvSpPr>
          <p:nvPr/>
        </p:nvSpPr>
        <p:spPr bwMode="auto">
          <a:xfrm>
            <a:off x="5211763" y="3448050"/>
            <a:ext cx="184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nl-NL" altLang="nl-NL" sz="2400">
              <a:latin typeface="Arial" panose="020B0604020202020204" pitchFamily="34" charset="0"/>
            </a:endParaRPr>
          </a:p>
        </p:txBody>
      </p:sp>
      <p:pic>
        <p:nvPicPr>
          <p:cNvPr id="16388" name="Afbeelding 1">
            <a:extLst>
              <a:ext uri="{FF2B5EF4-FFF2-40B4-BE49-F238E27FC236}">
                <a16:creationId xmlns:a16="http://schemas.microsoft.com/office/drawing/2014/main" id="{F0B390D0-B5F5-4ADE-5400-5B57A733AD46}"/>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787775" y="1074738"/>
            <a:ext cx="4062413"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16142-EBCA-1A92-6B47-F35D75C9F452}"/>
              </a:ext>
            </a:extLst>
          </p:cNvPr>
          <p:cNvSpPr>
            <a:spLocks noGrp="1"/>
          </p:cNvSpPr>
          <p:nvPr>
            <p:ph type="title"/>
          </p:nvPr>
        </p:nvSpPr>
        <p:spPr>
          <a:xfrm>
            <a:off x="-19397" y="66503"/>
            <a:ext cx="12192000" cy="1325563"/>
          </a:xfrm>
        </p:spPr>
        <p:txBody>
          <a:bodyPr/>
          <a:lstStyle/>
          <a:p>
            <a:pPr algn="ctr"/>
            <a: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Wat is volgens ouders een puber</a:t>
            </a:r>
          </a:p>
        </p:txBody>
      </p:sp>
      <p:sp>
        <p:nvSpPr>
          <p:cNvPr id="3" name="Tijdelijke aanduiding voor inhoud 2">
            <a:extLst>
              <a:ext uri="{FF2B5EF4-FFF2-40B4-BE49-F238E27FC236}">
                <a16:creationId xmlns:a16="http://schemas.microsoft.com/office/drawing/2014/main" id="{A1ACD9E6-7D9D-DB92-65C3-96378565629D}"/>
              </a:ext>
            </a:extLst>
          </p:cNvPr>
          <p:cNvSpPr>
            <a:spLocks noGrp="1"/>
          </p:cNvSpPr>
          <p:nvPr>
            <p:ph idx="1"/>
          </p:nvPr>
        </p:nvSpPr>
        <p:spPr>
          <a:xfrm>
            <a:off x="127461" y="1227107"/>
            <a:ext cx="11937077" cy="5481264"/>
          </a:xfrm>
        </p:spPr>
        <p:txBody>
          <a:bodyPr/>
          <a:lstStyle/>
          <a:p>
            <a:r>
              <a:rPr lang="nl-NL" sz="2000" dirty="0">
                <a:latin typeface="Verdana" panose="020B0604030504040204" pitchFamily="34" charset="0"/>
                <a:ea typeface="Verdana" panose="020B0604030504040204" pitchFamily="34" charset="0"/>
              </a:rPr>
              <a:t>Tegendraads</a:t>
            </a:r>
          </a:p>
          <a:p>
            <a:r>
              <a:rPr lang="nl-NL" sz="2000" dirty="0">
                <a:latin typeface="Verdana" panose="020B0604030504040204" pitchFamily="34" charset="0"/>
                <a:ea typeface="Verdana" panose="020B0604030504040204" pitchFamily="34" charset="0"/>
              </a:rPr>
              <a:t>Overschattend</a:t>
            </a:r>
          </a:p>
          <a:p>
            <a:r>
              <a:rPr lang="nl-NL" sz="2000" dirty="0">
                <a:latin typeface="Verdana" panose="020B0604030504040204" pitchFamily="34" charset="0"/>
                <a:ea typeface="Verdana" panose="020B0604030504040204" pitchFamily="34" charset="0"/>
              </a:rPr>
              <a:t>Brutaler</a:t>
            </a:r>
          </a:p>
          <a:p>
            <a:r>
              <a:rPr lang="nl-NL" sz="2000" dirty="0">
                <a:latin typeface="Verdana" panose="020B0604030504040204" pitchFamily="34" charset="0"/>
                <a:ea typeface="Verdana" panose="020B0604030504040204" pitchFamily="34" charset="0"/>
              </a:rPr>
              <a:t>Under </a:t>
            </a:r>
            <a:r>
              <a:rPr lang="nl-NL" sz="2000" dirty="0" err="1">
                <a:latin typeface="Verdana" panose="020B0604030504040204" pitchFamily="34" charset="0"/>
                <a:ea typeface="Verdana" panose="020B0604030504040204" pitchFamily="34" charset="0"/>
              </a:rPr>
              <a:t>construction</a:t>
            </a:r>
            <a:endParaRPr lang="nl-NL" sz="2000" dirty="0">
              <a:latin typeface="Verdana" panose="020B0604030504040204" pitchFamily="34" charset="0"/>
              <a:ea typeface="Verdana" panose="020B0604030504040204" pitchFamily="34" charset="0"/>
            </a:endParaRPr>
          </a:p>
          <a:p>
            <a:r>
              <a:rPr lang="nl-NL" sz="2000" dirty="0">
                <a:latin typeface="Verdana" panose="020B0604030504040204" pitchFamily="34" charset="0"/>
                <a:ea typeface="Verdana" panose="020B0604030504040204" pitchFamily="34" charset="0"/>
              </a:rPr>
              <a:t>Zoekend, </a:t>
            </a:r>
            <a:r>
              <a:rPr lang="nl-NL" sz="2000" dirty="0" err="1">
                <a:latin typeface="Verdana" panose="020B0604030504040204" pitchFamily="34" charset="0"/>
                <a:ea typeface="Verdana" panose="020B0604030504040204" pitchFamily="34" charset="0"/>
              </a:rPr>
              <a:t>fomo</a:t>
            </a:r>
            <a:r>
              <a:rPr lang="nl-NL" sz="2000" dirty="0">
                <a:latin typeface="Verdana" panose="020B0604030504040204" pitchFamily="34" charset="0"/>
                <a:ea typeface="Verdana" panose="020B0604030504040204" pitchFamily="34" charset="0"/>
              </a:rPr>
              <a:t>, telefoon, grappig</a:t>
            </a:r>
          </a:p>
          <a:p>
            <a:r>
              <a:rPr lang="nl-NL" sz="2000" dirty="0">
                <a:latin typeface="Verdana" panose="020B0604030504040204" pitchFamily="34" charset="0"/>
                <a:ea typeface="Verdana" panose="020B0604030504040204" pitchFamily="34" charset="0"/>
              </a:rPr>
              <a:t>Aanhankelijk, egoïstisch</a:t>
            </a:r>
          </a:p>
          <a:p>
            <a:r>
              <a:rPr lang="nl-NL" sz="2000" dirty="0">
                <a:latin typeface="Verdana" panose="020B0604030504040204" pitchFamily="34" charset="0"/>
                <a:ea typeface="Verdana" panose="020B0604030504040204" pitchFamily="34" charset="0"/>
              </a:rPr>
              <a:t>Grenzen verkennen / overschrijden</a:t>
            </a:r>
          </a:p>
          <a:p>
            <a:r>
              <a:rPr lang="nl-NL" sz="2000" dirty="0">
                <a:latin typeface="Verdana" panose="020B0604030504040204" pitchFamily="34" charset="0"/>
                <a:ea typeface="Verdana" panose="020B0604030504040204" pitchFamily="34" charset="0"/>
              </a:rPr>
              <a:t>Autonomie</a:t>
            </a:r>
          </a:p>
          <a:p>
            <a:r>
              <a:rPr lang="nl-NL" sz="2000" dirty="0">
                <a:latin typeface="Verdana" panose="020B0604030504040204" pitchFamily="34" charset="0"/>
                <a:ea typeface="Verdana" panose="020B0604030504040204" pitchFamily="34" charset="0"/>
              </a:rPr>
              <a:t>In transitie van kind naar volwassenen</a:t>
            </a:r>
          </a:p>
          <a:p>
            <a:r>
              <a:rPr lang="nl-NL" sz="2000" dirty="0">
                <a:latin typeface="Verdana" panose="020B0604030504040204" pitchFamily="34" charset="0"/>
                <a:ea typeface="Verdana" panose="020B0604030504040204" pitchFamily="34" charset="0"/>
              </a:rPr>
              <a:t>Vertederend</a:t>
            </a:r>
          </a:p>
          <a:p>
            <a:r>
              <a:rPr lang="nl-NL" sz="2000" dirty="0">
                <a:latin typeface="Verdana" panose="020B0604030504040204" pitchFamily="34" charset="0"/>
                <a:ea typeface="Verdana" panose="020B0604030504040204" pitchFamily="34" charset="0"/>
              </a:rPr>
              <a:t>Ontroerend</a:t>
            </a:r>
          </a:p>
          <a:p>
            <a:r>
              <a:rPr lang="nl-NL" sz="2000" dirty="0">
                <a:latin typeface="Verdana" panose="020B0604030504040204" pitchFamily="34" charset="0"/>
                <a:ea typeface="Verdana" panose="020B0604030504040204" pitchFamily="34" charset="0"/>
              </a:rPr>
              <a:t>Gezellig, boos, wisselend bereikbaar, moeilijk afspraken mee te maken</a:t>
            </a:r>
          </a:p>
          <a:p>
            <a:r>
              <a:rPr lang="nl-NL" sz="2000" dirty="0">
                <a:latin typeface="Verdana" panose="020B0604030504040204" pitchFamily="34" charset="0"/>
                <a:ea typeface="Verdana" panose="020B0604030504040204" pitchFamily="34" charset="0"/>
              </a:rPr>
              <a:t>Onhandig, onzeker en aandoenlijk</a:t>
            </a:r>
          </a:p>
          <a:p>
            <a:r>
              <a:rPr lang="nl-NL" sz="2000" b="1" dirty="0">
                <a:solidFill>
                  <a:srgbClr val="FF0000"/>
                </a:solidFill>
                <a:latin typeface="Verdana" panose="020B0604030504040204" pitchFamily="34" charset="0"/>
                <a:ea typeface="Verdana" panose="020B0604030504040204" pitchFamily="34" charset="0"/>
              </a:rPr>
              <a:t>KORTOM: een cadeautje met heel veel plakband</a:t>
            </a:r>
            <a:r>
              <a:rPr lang="nl-NL" sz="2000" dirty="0">
                <a:latin typeface="Verdana" panose="020B0604030504040204" pitchFamily="34" charset="0"/>
                <a:ea typeface="Verdana" panose="020B0604030504040204" pitchFamily="34" charset="0"/>
              </a:rPr>
              <a:t> </a:t>
            </a:r>
          </a:p>
          <a:p>
            <a:endParaRPr lang="nl-NL" dirty="0"/>
          </a:p>
          <a:p>
            <a:endParaRPr lang="nl-NL" dirty="0"/>
          </a:p>
        </p:txBody>
      </p:sp>
      <p:pic>
        <p:nvPicPr>
          <p:cNvPr id="6" name="Afbeelding 5" descr="Afbeelding met hart, Valentijnsdag, rood, Karmijn&#10;&#10;Door AI gegenereerde inhoud is mogelijk onjuist.">
            <a:extLst>
              <a:ext uri="{FF2B5EF4-FFF2-40B4-BE49-F238E27FC236}">
                <a16:creationId xmlns:a16="http://schemas.microsoft.com/office/drawing/2014/main" id="{D430E445-9808-362C-0A53-E53543875B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64830" y="6121872"/>
            <a:ext cx="616613" cy="669625"/>
          </a:xfrm>
          <a:prstGeom prst="rect">
            <a:avLst/>
          </a:prstGeom>
        </p:spPr>
      </p:pic>
      <p:pic>
        <p:nvPicPr>
          <p:cNvPr id="4" name="Afbeelding 3" descr="Afbeelding met kleding, tekenfilm, persoon, verven&#10;&#10;Door AI gegenereerde inhoud is mogelijk onjuist.">
            <a:extLst>
              <a:ext uri="{FF2B5EF4-FFF2-40B4-BE49-F238E27FC236}">
                <a16:creationId xmlns:a16="http://schemas.microsoft.com/office/drawing/2014/main" id="{0B158BF0-295E-AD7F-5323-1B6F154EB587}"/>
              </a:ext>
            </a:extLst>
          </p:cNvPr>
          <p:cNvPicPr>
            <a:picLocks noChangeAspect="1"/>
          </p:cNvPicPr>
          <p:nvPr/>
        </p:nvPicPr>
        <p:blipFill>
          <a:blip r:embed="rId4"/>
          <a:stretch>
            <a:fillRect/>
          </a:stretch>
        </p:blipFill>
        <p:spPr>
          <a:xfrm>
            <a:off x="7281840" y="1370101"/>
            <a:ext cx="4147161" cy="4117798"/>
          </a:xfrm>
          <a:prstGeom prst="rect">
            <a:avLst/>
          </a:prstGeom>
        </p:spPr>
      </p:pic>
    </p:spTree>
    <p:extLst>
      <p:ext uri="{BB962C8B-B14F-4D97-AF65-F5344CB8AC3E}">
        <p14:creationId xmlns:p14="http://schemas.microsoft.com/office/powerpoint/2010/main" val="32868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500"/>
                                        <p:tgtEl>
                                          <p:spTgt spid="3">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500"/>
                                        <p:tgtEl>
                                          <p:spTgt spid="3">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fade">
                                      <p:cBhvr>
                                        <p:cTn id="8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C2B5F-7F35-41D2-26DD-11ED67DEAE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516A70-9DA7-1B45-0BC9-906545F6D113}"/>
              </a:ext>
            </a:extLst>
          </p:cNvPr>
          <p:cNvSpPr>
            <a:spLocks noGrp="1"/>
          </p:cNvSpPr>
          <p:nvPr>
            <p:ph type="title"/>
          </p:nvPr>
        </p:nvSpPr>
        <p:spPr>
          <a:xfrm>
            <a:off x="-19397" y="66503"/>
            <a:ext cx="12192000" cy="1325563"/>
          </a:xfrm>
        </p:spPr>
        <p:txBody>
          <a:bodyPr/>
          <a:lstStyle/>
          <a:p>
            <a:pPr algn="ctr"/>
            <a: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Wat is volgens de leerling een puber</a:t>
            </a:r>
          </a:p>
        </p:txBody>
      </p:sp>
      <p:sp>
        <p:nvSpPr>
          <p:cNvPr id="3" name="Tijdelijke aanduiding voor inhoud 2">
            <a:extLst>
              <a:ext uri="{FF2B5EF4-FFF2-40B4-BE49-F238E27FC236}">
                <a16:creationId xmlns:a16="http://schemas.microsoft.com/office/drawing/2014/main" id="{1A98A381-6842-8175-1F3B-888A671F4440}"/>
              </a:ext>
            </a:extLst>
          </p:cNvPr>
          <p:cNvSpPr>
            <a:spLocks noGrp="1"/>
          </p:cNvSpPr>
          <p:nvPr>
            <p:ph idx="1"/>
          </p:nvPr>
        </p:nvSpPr>
        <p:spPr>
          <a:xfrm>
            <a:off x="127461" y="1227107"/>
            <a:ext cx="11937077" cy="5481264"/>
          </a:xfrm>
        </p:spPr>
        <p:txBody>
          <a:bodyPr/>
          <a:lstStyle/>
          <a:p>
            <a:r>
              <a:rPr lang="nl-NL" sz="2000" dirty="0">
                <a:latin typeface="Verdana" panose="020B0604030504040204" pitchFamily="34" charset="0"/>
                <a:ea typeface="Verdana" panose="020B0604030504040204" pitchFamily="34" charset="0"/>
              </a:rPr>
              <a:t>Eigenwijs</a:t>
            </a:r>
          </a:p>
          <a:p>
            <a:r>
              <a:rPr lang="nl-NL" sz="2000" dirty="0">
                <a:latin typeface="Verdana" panose="020B0604030504040204" pitchFamily="34" charset="0"/>
                <a:ea typeface="Verdana" panose="020B0604030504040204" pitchFamily="34" charset="0"/>
              </a:rPr>
              <a:t>Grote mond</a:t>
            </a:r>
          </a:p>
          <a:p>
            <a:r>
              <a:rPr lang="nl-NL" sz="2000" dirty="0">
                <a:latin typeface="Verdana" panose="020B0604030504040204" pitchFamily="34" charset="0"/>
                <a:ea typeface="Verdana" panose="020B0604030504040204" pitchFamily="34" charset="0"/>
              </a:rPr>
              <a:t>Druk en onrustig</a:t>
            </a:r>
          </a:p>
          <a:p>
            <a:r>
              <a:rPr lang="nl-NL" sz="2000" dirty="0">
                <a:latin typeface="Verdana" panose="020B0604030504040204" pitchFamily="34" charset="0"/>
                <a:ea typeface="Verdana" panose="020B0604030504040204" pitchFamily="34" charset="0"/>
              </a:rPr>
              <a:t>Tegendraads</a:t>
            </a:r>
          </a:p>
          <a:p>
            <a:r>
              <a:rPr lang="nl-NL" sz="2000" dirty="0" err="1">
                <a:latin typeface="Verdana" panose="020B0604030504040204" pitchFamily="34" charset="0"/>
                <a:ea typeface="Verdana" panose="020B0604030504040204" pitchFamily="34" charset="0"/>
              </a:rPr>
              <a:t>Moodswings</a:t>
            </a:r>
            <a:endParaRPr lang="nl-NL" sz="2000" dirty="0">
              <a:latin typeface="Verdana" panose="020B0604030504040204" pitchFamily="34" charset="0"/>
              <a:ea typeface="Verdana" panose="020B0604030504040204" pitchFamily="34" charset="0"/>
            </a:endParaRPr>
          </a:p>
          <a:p>
            <a:r>
              <a:rPr lang="nl-NL" sz="2000" dirty="0">
                <a:latin typeface="Verdana" panose="020B0604030504040204" pitchFamily="34" charset="0"/>
                <a:ea typeface="Verdana" panose="020B0604030504040204" pitchFamily="34" charset="0"/>
              </a:rPr>
              <a:t>Groeiend, haar en zware stem</a:t>
            </a:r>
          </a:p>
          <a:p>
            <a:r>
              <a:rPr lang="nl-NL" sz="2000" dirty="0">
                <a:latin typeface="Verdana" panose="020B0604030504040204" pitchFamily="34" charset="0"/>
                <a:ea typeface="Verdana" panose="020B0604030504040204" pitchFamily="34" charset="0"/>
              </a:rPr>
              <a:t>Nauwelijks luisteren</a:t>
            </a:r>
          </a:p>
          <a:p>
            <a:r>
              <a:rPr lang="nl-NL" sz="2000" b="1" dirty="0">
                <a:solidFill>
                  <a:srgbClr val="FF0000"/>
                </a:solidFill>
                <a:latin typeface="Verdana" panose="020B0604030504040204" pitchFamily="34" charset="0"/>
                <a:ea typeface="Verdana" panose="020B0604030504040204" pitchFamily="34" charset="0"/>
              </a:rPr>
              <a:t>IEMAND MET HEEL VEEL GEVOELENS</a:t>
            </a:r>
          </a:p>
          <a:p>
            <a:r>
              <a:rPr lang="nl-NL" sz="2000" dirty="0">
                <a:latin typeface="Verdana" panose="020B0604030504040204" pitchFamily="34" charset="0"/>
                <a:ea typeface="Verdana" panose="020B0604030504040204" pitchFamily="34" charset="0"/>
              </a:rPr>
              <a:t>Alles beter weten</a:t>
            </a:r>
          </a:p>
          <a:p>
            <a:r>
              <a:rPr lang="nl-NL" sz="2000" dirty="0">
                <a:latin typeface="Verdana" panose="020B0604030504040204" pitchFamily="34" charset="0"/>
                <a:ea typeface="Verdana" panose="020B0604030504040204" pitchFamily="34" charset="0"/>
              </a:rPr>
              <a:t>Op zichzelf</a:t>
            </a:r>
          </a:p>
          <a:p>
            <a:r>
              <a:rPr lang="nl-NL" sz="2000" b="1" dirty="0">
                <a:solidFill>
                  <a:srgbClr val="FF0000"/>
                </a:solidFill>
                <a:latin typeface="Verdana" panose="020B0604030504040204" pitchFamily="34" charset="0"/>
                <a:ea typeface="Verdana" panose="020B0604030504040204" pitchFamily="34" charset="0"/>
              </a:rPr>
              <a:t>SOMS LIEF</a:t>
            </a:r>
          </a:p>
          <a:p>
            <a:r>
              <a:rPr lang="nl-NL" sz="2000" dirty="0">
                <a:latin typeface="Verdana" panose="020B0604030504040204" pitchFamily="34" charset="0"/>
                <a:ea typeface="Verdana" panose="020B0604030504040204" pitchFamily="34" charset="0"/>
              </a:rPr>
              <a:t>Lui, rommelig en chagrijnig</a:t>
            </a:r>
          </a:p>
          <a:p>
            <a:r>
              <a:rPr lang="nl-NL" sz="2000" dirty="0">
                <a:latin typeface="Verdana" panose="020B0604030504040204" pitchFamily="34" charset="0"/>
                <a:ea typeface="Verdana" panose="020B0604030504040204" pitchFamily="34" charset="0"/>
              </a:rPr>
              <a:t>Stinkt</a:t>
            </a:r>
          </a:p>
          <a:p>
            <a:r>
              <a:rPr lang="nl-NL" sz="2000" dirty="0">
                <a:latin typeface="Verdana" panose="020B0604030504040204" pitchFamily="34" charset="0"/>
                <a:ea typeface="Verdana" panose="020B0604030504040204" pitchFamily="34" charset="0"/>
              </a:rPr>
              <a:t>Moe</a:t>
            </a:r>
          </a:p>
          <a:p>
            <a:endParaRPr lang="nl-NL" sz="2000" dirty="0">
              <a:latin typeface="Verdana" panose="020B0604030504040204" pitchFamily="34" charset="0"/>
              <a:ea typeface="Verdana" panose="020B0604030504040204" pitchFamily="34" charset="0"/>
            </a:endParaRPr>
          </a:p>
          <a:p>
            <a:endParaRPr lang="nl-NL" sz="2000" dirty="0">
              <a:latin typeface="Verdana" panose="020B0604030504040204" pitchFamily="34" charset="0"/>
              <a:ea typeface="Verdana" panose="020B0604030504040204" pitchFamily="34" charset="0"/>
            </a:endParaRPr>
          </a:p>
          <a:p>
            <a:endParaRPr lang="nl-NL" dirty="0"/>
          </a:p>
        </p:txBody>
      </p:sp>
      <p:pic>
        <p:nvPicPr>
          <p:cNvPr id="6" name="Afbeelding 5" descr="Afbeelding met hart, Valentijnsdag, rood, Karmijn&#10;&#10;Door AI gegenereerde inhoud is mogelijk onjuist.">
            <a:extLst>
              <a:ext uri="{FF2B5EF4-FFF2-40B4-BE49-F238E27FC236}">
                <a16:creationId xmlns:a16="http://schemas.microsoft.com/office/drawing/2014/main" id="{6A706FF8-A189-033E-140A-F336C4923B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001" y="5157596"/>
            <a:ext cx="616613" cy="669625"/>
          </a:xfrm>
          <a:prstGeom prst="rect">
            <a:avLst/>
          </a:prstGeom>
        </p:spPr>
      </p:pic>
      <p:pic>
        <p:nvPicPr>
          <p:cNvPr id="5" name="Afbeelding 4" descr="puberteit; als je ouders vervelend beginnen te doen">
            <a:extLst>
              <a:ext uri="{FF2B5EF4-FFF2-40B4-BE49-F238E27FC236}">
                <a16:creationId xmlns:a16="http://schemas.microsoft.com/office/drawing/2014/main" id="{77D4F260-D807-4A22-07A4-E678D2ECDA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11336">
            <a:off x="7635240" y="1308781"/>
            <a:ext cx="3764915" cy="5317916"/>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0190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ppt_x"/>
                                          </p:val>
                                        </p:tav>
                                        <p:tav tm="100000">
                                          <p:val>
                                            <p:strVal val="#ppt_x"/>
                                          </p:val>
                                        </p:tav>
                                      </p:tavLst>
                                    </p:anim>
                                    <p:anim calcmode="lin" valueType="num">
                                      <p:cBhvr additive="base">
                                        <p:cTn id="7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Effect transition="in" filter="fade">
                                      <p:cBhvr>
                                        <p:cTn id="78" dur="500"/>
                                        <p:tgtEl>
                                          <p:spTgt spid="3">
                                            <p:txEl>
                                              <p:pRg st="11" end="1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Effect transition="in" filter="fade">
                                      <p:cBhvr>
                                        <p:cTn id="83" dur="500"/>
                                        <p:tgtEl>
                                          <p:spTgt spid="3">
                                            <p:txEl>
                                              <p:pRg st="12" end="1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
                                            <p:txEl>
                                              <p:pRg st="13" end="13"/>
                                            </p:txEl>
                                          </p:spTgt>
                                        </p:tgtEl>
                                        <p:attrNameLst>
                                          <p:attrName>style.visibility</p:attrName>
                                        </p:attrNameLst>
                                      </p:cBhvr>
                                      <p:to>
                                        <p:strVal val="visible"/>
                                      </p:to>
                                    </p:set>
                                    <p:animEffect transition="in" filter="fade">
                                      <p:cBhvr>
                                        <p:cTn id="8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E2D706D-5C9C-91A3-7A67-C4C83BA69B86}"/>
              </a:ext>
            </a:extLst>
          </p:cNvPr>
          <p:cNvSpPr txBox="1">
            <a:spLocks/>
          </p:cNvSpPr>
          <p:nvPr/>
        </p:nvSpPr>
        <p:spPr bwMode="auto">
          <a:xfrm>
            <a:off x="476250" y="131763"/>
            <a:ext cx="11239500" cy="1255712"/>
          </a:xfrm>
          <a:prstGeom prst="rect">
            <a:avLst/>
          </a:prstGeom>
          <a:noFill/>
          <a:ln>
            <a:noFill/>
          </a:ln>
        </p:spPr>
        <p:txBody>
          <a:bodyPr lIns="91440" tIns="45720" rIns="91440" bIns="45720" anchor="ct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nl-NL"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De belangrijkste kenmerken van de puberteit op een rijtje</a:t>
            </a:r>
          </a:p>
        </p:txBody>
      </p:sp>
      <p:sp>
        <p:nvSpPr>
          <p:cNvPr id="20483" name="Ondertitel 2">
            <a:extLst>
              <a:ext uri="{FF2B5EF4-FFF2-40B4-BE49-F238E27FC236}">
                <a16:creationId xmlns:a16="http://schemas.microsoft.com/office/drawing/2014/main" id="{40234DAC-D9EE-65AF-9792-CF6D6BA995CA}"/>
              </a:ext>
            </a:extLst>
          </p:cNvPr>
          <p:cNvSpPr txBox="1">
            <a:spLocks/>
          </p:cNvSpPr>
          <p:nvPr/>
        </p:nvSpPr>
        <p:spPr bwMode="auto">
          <a:xfrm>
            <a:off x="196850" y="1916113"/>
            <a:ext cx="1139348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nl-NL" altLang="nl-NL" dirty="0">
                <a:latin typeface="Verdana"/>
                <a:ea typeface="Verdana"/>
                <a:cs typeface="Verdana" panose="020B0604030504040204" pitchFamily="34" charset="0"/>
              </a:rPr>
              <a:t>Geen helikopterview </a:t>
            </a:r>
            <a:br>
              <a:rPr lang="nl-NL" altLang="nl-NL" dirty="0">
                <a:latin typeface="Verdana" panose="020B0604030504040204" pitchFamily="34" charset="0"/>
                <a:ea typeface="Verdana" panose="020B0604030504040204" pitchFamily="34" charset="0"/>
                <a:cs typeface="Verdana" panose="020B0604030504040204" pitchFamily="34" charset="0"/>
              </a:rPr>
            </a:br>
            <a:r>
              <a:rPr lang="nl-NL" altLang="nl-NL" sz="1800" dirty="0">
                <a:latin typeface="Verdana"/>
                <a:ea typeface="Verdana"/>
                <a:cs typeface="Verdana" panose="020B0604030504040204" pitchFamily="34" charset="0"/>
              </a:rPr>
              <a:t>Hersenen: er zijn nog minder verbindingen tussen de hersendelen</a:t>
            </a:r>
          </a:p>
          <a:p>
            <a:endParaRPr lang="nl-NL" altLang="nl-NL" sz="1600" dirty="0">
              <a:latin typeface="Verdana" panose="020B0604030504040204" pitchFamily="34" charset="0"/>
              <a:ea typeface="Verdana" panose="020B0604030504040204" pitchFamily="34" charset="0"/>
              <a:cs typeface="Verdana" panose="020B0604030504040204" pitchFamily="34" charset="0"/>
            </a:endParaRPr>
          </a:p>
          <a:p>
            <a:r>
              <a:rPr lang="nl-NL" altLang="nl-NL" dirty="0">
                <a:latin typeface="Verdana"/>
                <a:ea typeface="Verdana"/>
                <a:cs typeface="Verdana" panose="020B0604030504040204" pitchFamily="34" charset="0"/>
              </a:rPr>
              <a:t>Ratio op achterstand</a:t>
            </a:r>
            <a:br>
              <a:rPr lang="nl-NL" altLang="nl-NL" sz="1600" dirty="0">
                <a:latin typeface="Verdana" panose="020B0604030504040204" pitchFamily="34" charset="0"/>
                <a:ea typeface="Verdana" panose="020B0604030504040204" pitchFamily="34" charset="0"/>
                <a:cs typeface="Verdana" panose="020B0604030504040204" pitchFamily="34" charset="0"/>
              </a:rPr>
            </a:br>
            <a:r>
              <a:rPr lang="nl-NL" altLang="nl-NL" sz="1800" dirty="0">
                <a:latin typeface="Verdana"/>
                <a:ea typeface="Verdana"/>
                <a:cs typeface="Verdana" panose="020B0604030504040204" pitchFamily="34" charset="0"/>
              </a:rPr>
              <a:t>Hersenen: frontaalkwab van de hersenen is nog in ontwikkeling</a:t>
            </a:r>
          </a:p>
          <a:p>
            <a:endParaRPr lang="nl-NL" altLang="nl-NL" sz="1600" dirty="0">
              <a:latin typeface="Verdana" panose="020B0604030504040204" pitchFamily="34" charset="0"/>
              <a:ea typeface="Verdana" panose="020B0604030504040204" pitchFamily="34" charset="0"/>
              <a:cs typeface="Verdana" panose="020B0604030504040204" pitchFamily="34" charset="0"/>
            </a:endParaRPr>
          </a:p>
          <a:p>
            <a:r>
              <a:rPr lang="nl-NL" altLang="nl-NL" dirty="0">
                <a:latin typeface="Verdana"/>
                <a:ea typeface="Verdana"/>
                <a:cs typeface="Verdana" panose="020B0604030504040204" pitchFamily="34" charset="0"/>
              </a:rPr>
              <a:t>Heftige emoties</a:t>
            </a:r>
            <a:br>
              <a:rPr lang="nl-NL" altLang="nl-NL" sz="1600" dirty="0">
                <a:latin typeface="Verdana" panose="020B0604030504040204" pitchFamily="34" charset="0"/>
                <a:ea typeface="Verdana" panose="020B0604030504040204" pitchFamily="34" charset="0"/>
                <a:cs typeface="Verdana" panose="020B0604030504040204" pitchFamily="34" charset="0"/>
              </a:rPr>
            </a:br>
            <a:r>
              <a:rPr lang="nl-NL" altLang="nl-NL" sz="1800" dirty="0">
                <a:latin typeface="Verdana"/>
                <a:ea typeface="Verdana"/>
                <a:cs typeface="Verdana" panose="020B0604030504040204" pitchFamily="34" charset="0"/>
              </a:rPr>
              <a:t>Hersenen: amygdala heeft meer de overhand</a:t>
            </a:r>
          </a:p>
          <a:p>
            <a:endParaRPr lang="nl-NL" altLang="nl-NL" sz="1600" dirty="0">
              <a:latin typeface="Verdana" panose="020B0604030504040204" pitchFamily="34" charset="0"/>
              <a:ea typeface="Verdana" panose="020B0604030504040204" pitchFamily="34" charset="0"/>
              <a:cs typeface="Verdana" panose="020B0604030504040204" pitchFamily="34" charset="0"/>
            </a:endParaRPr>
          </a:p>
          <a:p>
            <a:r>
              <a:rPr lang="nl-NL" altLang="nl-NL" dirty="0">
                <a:latin typeface="Verdana"/>
                <a:ea typeface="Verdana"/>
                <a:cs typeface="Verdana" panose="020B0604030504040204" pitchFamily="34" charset="0"/>
              </a:rPr>
              <a:t>Kicks</a:t>
            </a:r>
            <a:br>
              <a:rPr lang="nl-NL" altLang="nl-NL" sz="1600" dirty="0">
                <a:latin typeface="Verdana" panose="020B0604030504040204" pitchFamily="34" charset="0"/>
                <a:ea typeface="Verdana" panose="020B0604030504040204" pitchFamily="34" charset="0"/>
                <a:cs typeface="Verdana" panose="020B0604030504040204" pitchFamily="34" charset="0"/>
              </a:rPr>
            </a:br>
            <a:r>
              <a:rPr lang="nl-NL" altLang="nl-NL" sz="1800" dirty="0">
                <a:latin typeface="Verdana"/>
                <a:ea typeface="Verdana"/>
                <a:cs typeface="Verdana" panose="020B0604030504040204" pitchFamily="34" charset="0"/>
              </a:rPr>
              <a:t>Hormoonontwikkeling: stijging spiegel van diverse hormonen</a:t>
            </a:r>
            <a:br>
              <a:rPr lang="nl-NL" altLang="nl-NL" sz="1600" dirty="0">
                <a:latin typeface="Verdana" panose="020B0604030504040204" pitchFamily="34" charset="0"/>
                <a:ea typeface="Verdana" panose="020B0604030504040204" pitchFamily="34" charset="0"/>
                <a:cs typeface="Verdana" panose="020B0604030504040204" pitchFamily="34" charset="0"/>
              </a:rPr>
            </a:br>
            <a:endParaRPr lang="nl-NL" altLang="nl-NL" sz="1600" dirty="0">
              <a:latin typeface="Verdana" panose="020B0604030504040204" pitchFamily="34" charset="0"/>
              <a:ea typeface="Verdana" panose="020B0604030504040204" pitchFamily="34" charset="0"/>
              <a:cs typeface="Verdana" panose="020B0604030504040204" pitchFamily="34" charset="0"/>
            </a:endParaRPr>
          </a:p>
        </p:txBody>
      </p:sp>
      <p:pic>
        <p:nvPicPr>
          <p:cNvPr id="20484" name="Picture 2" descr="Amygdala Function and Location - Simply Psychology">
            <a:extLst>
              <a:ext uri="{FF2B5EF4-FFF2-40B4-BE49-F238E27FC236}">
                <a16:creationId xmlns:a16="http://schemas.microsoft.com/office/drawing/2014/main" id="{AE05E3E5-6431-1CF9-CABC-2312171C84D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9500" y="1978025"/>
            <a:ext cx="46688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48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50BC2-72ED-58BE-C430-C5438757DA73}"/>
              </a:ext>
            </a:extLst>
          </p:cNvPr>
          <p:cNvSpPr>
            <a:spLocks noGrp="1"/>
          </p:cNvSpPr>
          <p:nvPr>
            <p:ph type="title"/>
          </p:nvPr>
        </p:nvSpPr>
        <p:spPr/>
        <p:txBody>
          <a:bodyPr/>
          <a:lstStyle/>
          <a:p>
            <a:r>
              <a:rPr lang="nl-NL"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Welk gedrag laat de puber zien?</a:t>
            </a:r>
          </a:p>
        </p:txBody>
      </p:sp>
      <p:sp>
        <p:nvSpPr>
          <p:cNvPr id="3" name="Tijdelijke aanduiding voor inhoud 2">
            <a:extLst>
              <a:ext uri="{FF2B5EF4-FFF2-40B4-BE49-F238E27FC236}">
                <a16:creationId xmlns:a16="http://schemas.microsoft.com/office/drawing/2014/main" id="{AA9D7C3F-F5D6-BC77-FF51-FB0A17DBDE47}"/>
              </a:ext>
            </a:extLst>
          </p:cNvPr>
          <p:cNvSpPr>
            <a:spLocks noGrp="1"/>
          </p:cNvSpPr>
          <p:nvPr>
            <p:ph idx="1"/>
          </p:nvPr>
        </p:nvSpPr>
        <p:spPr>
          <a:xfrm>
            <a:off x="282804" y="1825624"/>
            <a:ext cx="11726944" cy="4782565"/>
          </a:xfrm>
        </p:spPr>
        <p:txBody>
          <a:bodyPr>
            <a:normAutofit/>
          </a:bodyPr>
          <a:lstStyle/>
          <a:p>
            <a:r>
              <a:rPr lang="nl-NL" sz="1800" dirty="0">
                <a:latin typeface="Verdana" panose="020B0604030504040204" pitchFamily="34" charset="0"/>
                <a:ea typeface="Verdana" panose="020B0604030504040204" pitchFamily="34" charset="0"/>
              </a:rPr>
              <a:t>Stemmingswisselingen</a:t>
            </a:r>
          </a:p>
          <a:p>
            <a:r>
              <a:rPr lang="nl-NL" sz="1800" dirty="0">
                <a:latin typeface="Verdana" panose="020B0604030504040204" pitchFamily="34" charset="0"/>
                <a:ea typeface="Verdana" panose="020B0604030504040204" pitchFamily="34" charset="0"/>
              </a:rPr>
              <a:t>Op ontdekking</a:t>
            </a:r>
          </a:p>
          <a:p>
            <a:r>
              <a:rPr lang="nl-NL" sz="1800" dirty="0">
                <a:latin typeface="Verdana" panose="020B0604030504040204" pitchFamily="34" charset="0"/>
                <a:ea typeface="Verdana" panose="020B0604030504040204" pitchFamily="34" charset="0"/>
              </a:rPr>
              <a:t>Ondoordacht gedrag</a:t>
            </a:r>
          </a:p>
          <a:p>
            <a:r>
              <a:rPr lang="nl-NL" sz="1800" dirty="0">
                <a:latin typeface="Verdana" panose="020B0604030504040204" pitchFamily="34" charset="0"/>
                <a:ea typeface="Verdana" panose="020B0604030504040204" pitchFamily="34" charset="0"/>
              </a:rPr>
              <a:t>Wiebelig zelfbeeld    </a:t>
            </a:r>
          </a:p>
          <a:p>
            <a:r>
              <a:rPr lang="nl-NL" sz="1800" dirty="0">
                <a:latin typeface="Verdana" panose="020B0604030504040204" pitchFamily="34" charset="0"/>
                <a:ea typeface="Verdana" panose="020B0604030504040204" pitchFamily="34" charset="0"/>
              </a:rPr>
              <a:t>Slecht plannen en organiseren</a:t>
            </a:r>
          </a:p>
          <a:p>
            <a:r>
              <a:rPr lang="nl-NL" sz="1800" dirty="0">
                <a:latin typeface="Verdana" panose="020B0604030504040204" pitchFamily="34" charset="0"/>
                <a:ea typeface="Verdana" panose="020B0604030504040204" pitchFamily="34" charset="0"/>
              </a:rPr>
              <a:t>Matig probleemoplossend vermogen</a:t>
            </a:r>
          </a:p>
          <a:p>
            <a:r>
              <a:rPr lang="nl-NL" sz="1800" dirty="0">
                <a:latin typeface="Verdana" panose="020B0604030504040204" pitchFamily="34" charset="0"/>
                <a:ea typeface="Verdana" panose="020B0604030504040204" pitchFamily="34" charset="0"/>
              </a:rPr>
              <a:t>Snel afgeleid</a:t>
            </a:r>
          </a:p>
          <a:p>
            <a:r>
              <a:rPr lang="nl-NL" sz="1800" dirty="0">
                <a:latin typeface="Verdana" panose="020B0604030504040204" pitchFamily="34" charset="0"/>
                <a:ea typeface="Verdana" panose="020B0604030504040204" pitchFamily="34" charset="0"/>
              </a:rPr>
              <a:t>Nieuwe en meer inzichten</a:t>
            </a:r>
          </a:p>
          <a:p>
            <a:r>
              <a:rPr lang="nl-NL" sz="1800" dirty="0">
                <a:latin typeface="Verdana" panose="020B0604030504040204" pitchFamily="34" charset="0"/>
                <a:ea typeface="Verdana" panose="020B0604030504040204" pitchFamily="34" charset="0"/>
              </a:rPr>
              <a:t>Vol hoofd</a:t>
            </a:r>
          </a:p>
          <a:p>
            <a:r>
              <a:rPr lang="nl-NL" sz="1800" dirty="0">
                <a:latin typeface="Verdana" panose="020B0604030504040204" pitchFamily="34" charset="0"/>
                <a:ea typeface="Verdana" panose="020B0604030504040204" pitchFamily="34" charset="0"/>
              </a:rPr>
              <a:t>Opstandig gedrag</a:t>
            </a:r>
          </a:p>
          <a:p>
            <a:r>
              <a:rPr lang="nl-NL" sz="1800" dirty="0">
                <a:latin typeface="Verdana" panose="020B0604030504040204" pitchFamily="34" charset="0"/>
                <a:ea typeface="Verdana" panose="020B0604030504040204" pitchFamily="34" charset="0"/>
              </a:rPr>
              <a:t>Kritisch en lekker zwart-wit</a:t>
            </a:r>
          </a:p>
        </p:txBody>
      </p:sp>
      <p:sp>
        <p:nvSpPr>
          <p:cNvPr id="5" name="Tekstvak 4">
            <a:extLst>
              <a:ext uri="{FF2B5EF4-FFF2-40B4-BE49-F238E27FC236}">
                <a16:creationId xmlns:a16="http://schemas.microsoft.com/office/drawing/2014/main" id="{9FB25BBD-0EC2-A3BD-8077-4C33056169DD}"/>
              </a:ext>
            </a:extLst>
          </p:cNvPr>
          <p:cNvSpPr txBox="1"/>
          <p:nvPr/>
        </p:nvSpPr>
        <p:spPr>
          <a:xfrm>
            <a:off x="5486400" y="1397675"/>
            <a:ext cx="65233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De hersenen van pubers reageren beter op positieve signalen dan op negatieve signalen.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Geef dus aandacht aan wat goed gegaan is.</a:t>
            </a:r>
          </a:p>
        </p:txBody>
      </p:sp>
      <p:pic>
        <p:nvPicPr>
          <p:cNvPr id="2050" name="Picture 2">
            <a:extLst>
              <a:ext uri="{FF2B5EF4-FFF2-40B4-BE49-F238E27FC236}">
                <a16:creationId xmlns:a16="http://schemas.microsoft.com/office/drawing/2014/main" id="{C9CCC286-CDC7-E372-64D8-DAD3FC47C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0" y="2706687"/>
            <a:ext cx="3102394" cy="414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253338"/>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61126A065C824E86FA650CFE2BD05B" ma:contentTypeVersion="" ma:contentTypeDescription="Een nieuw document maken." ma:contentTypeScope="" ma:versionID="1752f732f51cdbeef5c2319d26139fc7">
  <xsd:schema xmlns:xsd="http://www.w3.org/2001/XMLSchema" xmlns:xs="http://www.w3.org/2001/XMLSchema" xmlns:p="http://schemas.microsoft.com/office/2006/metadata/properties" xmlns:ns2="5d5fc205-bc94-4914-a8bf-b2a772010d3e" xmlns:ns3="f9125299-ced7-4ee9-8fff-c1e6453e41c1" xmlns:ns4="dd842b40-71c2-4f43-9b6e-41eeca808938" targetNamespace="http://schemas.microsoft.com/office/2006/metadata/properties" ma:root="true" ma:fieldsID="442dec5d502e12eb75aed090e06a3689" ns2:_="" ns3:_="" ns4:_="">
    <xsd:import namespace="5d5fc205-bc94-4914-a8bf-b2a772010d3e"/>
    <xsd:import namespace="f9125299-ced7-4ee9-8fff-c1e6453e41c1"/>
    <xsd:import namespace="dd842b40-71c2-4f43-9b6e-41eeca80893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5fc205-bc94-4914-a8bf-b2a772010d3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125299-ced7-4ee9-8fff-c1e6453e41c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Afmeldingsstatus" ma:internalName="Afmeldingsstatus">
      <xsd:simpleType>
        <xsd:restriction base="dms:Text"/>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c20f6019-97cc-4427-8ef6-88c7a5e0784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842b40-71c2-4f43-9b6e-41eeca80893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7a48e383-2cbc-438f-af91-11825fba0155}" ma:internalName="TaxCatchAll" ma:showField="CatchAllData" ma:web="3e40c5a8-dadf-4686-9b71-c7c6bc9ab4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98B33A-9CEF-459E-BB48-B8C99429A685}">
  <ds:schemaRefs>
    <ds:schemaRef ds:uri="5d5fc205-bc94-4914-a8bf-b2a772010d3e"/>
    <ds:schemaRef ds:uri="dd842b40-71c2-4f43-9b6e-41eeca808938"/>
    <ds:schemaRef ds:uri="f9125299-ced7-4ee9-8fff-c1e6453e41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C01FE9-625C-44BD-918F-EC253E4518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6714</TotalTime>
  <Words>2303</Words>
  <Application>Microsoft Office PowerPoint</Application>
  <PresentationFormat>Breedbeeld</PresentationFormat>
  <Paragraphs>345</Paragraphs>
  <Slides>34</Slides>
  <Notes>20</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34</vt:i4>
      </vt:variant>
    </vt:vector>
  </HeadingPairs>
  <TitlesOfParts>
    <vt:vector size="44" baseType="lpstr">
      <vt:lpstr>Arial</vt:lpstr>
      <vt:lpstr>Bradley Hand ITC</vt:lpstr>
      <vt:lpstr>Calibri</vt:lpstr>
      <vt:lpstr>Calibri Light</vt:lpstr>
      <vt:lpstr>Google Sans</vt:lpstr>
      <vt:lpstr>Open Sans</vt:lpstr>
      <vt:lpstr>var(--h3_typography-font-family)</vt:lpstr>
      <vt:lpstr>Verdana</vt:lpstr>
      <vt:lpstr>Kantoorthema</vt:lpstr>
      <vt:lpstr>1_Kantoorthema</vt:lpstr>
      <vt:lpstr>Contact met pubers….. Is dat wel mogelijk?</vt:lpstr>
      <vt:lpstr>Waarom deze avond?</vt:lpstr>
      <vt:lpstr>  Waarom bent u vanavond gekomen?  </vt:lpstr>
      <vt:lpstr>  Waarom bent u vanavond gekomen?  </vt:lpstr>
      <vt:lpstr> OVER WIE HEBBEN WE HET EIGENLIJK ? </vt:lpstr>
      <vt:lpstr>Wat is volgens ouders een puber</vt:lpstr>
      <vt:lpstr>Wat is volgens de leerling een puber</vt:lpstr>
      <vt:lpstr>PowerPoint-presentatie</vt:lpstr>
      <vt:lpstr>Welk gedrag laat de puber zien?</vt:lpstr>
      <vt:lpstr>Dromen en Idealen</vt:lpstr>
      <vt:lpstr>PowerPoint-presentatie</vt:lpstr>
      <vt:lpstr>        Verschillende generaties </vt:lpstr>
      <vt:lpstr>MOTIVATIE</vt:lpstr>
      <vt:lpstr>Waar is uw kind op dit moment voor gemotiveerd?</vt:lpstr>
      <vt:lpstr>Waar ben jij  op dit moment voor gemotiveerd?</vt:lpstr>
      <vt:lpstr> Het ABC van de motivatie</vt:lpstr>
      <vt:lpstr>PowerPoint-presentatie</vt:lpstr>
      <vt:lpstr>MINDSET  FIXED                  GROEI</vt:lpstr>
      <vt:lpstr>MINDSET  FIXED                  GROEI</vt:lpstr>
      <vt:lpstr>Prestatiedruk voor pubers</vt:lpstr>
      <vt:lpstr>Waar komt prestatiedruk vandaan?</vt:lpstr>
      <vt:lpstr>Heeft uw kind last van prestatiedruk?</vt:lpstr>
      <vt:lpstr>Kunnen de ouders iets doen om prestatiedruk te verminderen?</vt:lpstr>
      <vt:lpstr>Kan de school iets doen om prestatiedruk te verminderen?</vt:lpstr>
      <vt:lpstr>Wat zou de school kunnen doen om prestatiedruk te verminderen?</vt:lpstr>
      <vt:lpstr>PowerPoint-presentatie</vt:lpstr>
      <vt:lpstr>Praten jullie wel eens met elkaar?</vt:lpstr>
      <vt:lpstr>Praten tegen / met een puber</vt:lpstr>
      <vt:lpstr>MINDSET  FIXED                  GROEI</vt:lpstr>
      <vt:lpstr>In gesprek met jouw puber…. Hoe doe je dat?</vt:lpstr>
      <vt:lpstr>PowerPoint-presentatie</vt:lpstr>
      <vt:lpstr>Kwaliteiten van pubers</vt:lpstr>
      <vt:lpstr>Tips van leerlingen voor volwassenen.</vt:lpstr>
      <vt:lpstr>Contact met pubers….. Is dat wel mogelijk?</vt:lpstr>
    </vt:vector>
  </TitlesOfParts>
  <Company>Dunamare Onderwijsgroep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Motivatie</dc:title>
  <dc:creator>Prudon, K.</dc:creator>
  <cp:lastModifiedBy>Puts, T.</cp:lastModifiedBy>
  <cp:revision>12</cp:revision>
  <cp:lastPrinted>2016-03-09T07:00:25Z</cp:lastPrinted>
  <dcterms:created xsi:type="dcterms:W3CDTF">2016-01-18T09:21:48Z</dcterms:created>
  <dcterms:modified xsi:type="dcterms:W3CDTF">2025-03-28T10:57:30Z</dcterms:modified>
</cp:coreProperties>
</file>